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6"/>
  </p:notesMasterIdLst>
  <p:sldIdLst>
    <p:sldId id="387" r:id="rId2"/>
    <p:sldId id="259" r:id="rId3"/>
    <p:sldId id="381" r:id="rId4"/>
    <p:sldId id="380" r:id="rId5"/>
    <p:sldId id="382" r:id="rId6"/>
    <p:sldId id="383" r:id="rId7"/>
    <p:sldId id="353" r:id="rId8"/>
    <p:sldId id="384" r:id="rId9"/>
    <p:sldId id="362" r:id="rId10"/>
    <p:sldId id="385" r:id="rId11"/>
    <p:sldId id="376" r:id="rId12"/>
    <p:sldId id="358" r:id="rId13"/>
    <p:sldId id="359" r:id="rId14"/>
    <p:sldId id="388" r:id="rId15"/>
    <p:sldId id="356" r:id="rId16"/>
    <p:sldId id="389" r:id="rId17"/>
    <p:sldId id="390" r:id="rId18"/>
    <p:sldId id="391" r:id="rId19"/>
    <p:sldId id="392" r:id="rId20"/>
    <p:sldId id="379" r:id="rId21"/>
    <p:sldId id="357" r:id="rId22"/>
    <p:sldId id="386" r:id="rId23"/>
    <p:sldId id="261" r:id="rId24"/>
    <p:sldId id="363" r:id="rId25"/>
    <p:sldId id="393" r:id="rId26"/>
    <p:sldId id="396" r:id="rId27"/>
    <p:sldId id="364" r:id="rId28"/>
    <p:sldId id="394" r:id="rId29"/>
    <p:sldId id="367" r:id="rId30"/>
    <p:sldId id="365" r:id="rId31"/>
    <p:sldId id="366" r:id="rId32"/>
    <p:sldId id="372" r:id="rId33"/>
    <p:sldId id="395" r:id="rId34"/>
    <p:sldId id="407" r:id="rId35"/>
    <p:sldId id="373" r:id="rId36"/>
    <p:sldId id="368" r:id="rId37"/>
    <p:sldId id="374" r:id="rId38"/>
    <p:sldId id="378" r:id="rId39"/>
    <p:sldId id="377" r:id="rId40"/>
    <p:sldId id="398" r:id="rId41"/>
    <p:sldId id="399" r:id="rId42"/>
    <p:sldId id="400" r:id="rId43"/>
    <p:sldId id="401" r:id="rId44"/>
    <p:sldId id="375" r:id="rId45"/>
    <p:sldId id="397" r:id="rId46"/>
    <p:sldId id="402" r:id="rId47"/>
    <p:sldId id="403" r:id="rId48"/>
    <p:sldId id="408" r:id="rId49"/>
    <p:sldId id="409" r:id="rId50"/>
    <p:sldId id="410" r:id="rId51"/>
    <p:sldId id="411" r:id="rId52"/>
    <p:sldId id="412" r:id="rId53"/>
    <p:sldId id="371" r:id="rId54"/>
    <p:sldId id="355" r:id="rId55"/>
    <p:sldId id="404" r:id="rId56"/>
    <p:sldId id="405" r:id="rId57"/>
    <p:sldId id="406" r:id="rId58"/>
    <p:sldId id="413" r:id="rId59"/>
    <p:sldId id="414" r:id="rId60"/>
    <p:sldId id="415" r:id="rId61"/>
    <p:sldId id="416" r:id="rId62"/>
    <p:sldId id="417" r:id="rId63"/>
    <p:sldId id="354" r:id="rId64"/>
    <p:sldId id="418"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E6A4"/>
    <a:srgbClr val="00ACDC"/>
    <a:srgbClr val="00A650"/>
    <a:srgbClr val="B8B8B8"/>
    <a:srgbClr val="FFFFFF"/>
    <a:srgbClr val="6364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130" autoAdjust="0"/>
  </p:normalViewPr>
  <p:slideViewPr>
    <p:cSldViewPr>
      <p:cViewPr varScale="1">
        <p:scale>
          <a:sx n="106" d="100"/>
          <a:sy n="106" d="100"/>
        </p:scale>
        <p:origin x="1608"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A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3EF61E-FAFC-4FB4-B79B-74006E684774}" type="datetimeFigureOut">
              <a:rPr lang="de-AT" smtClean="0"/>
              <a:t>09.11.2014</a:t>
            </a:fld>
            <a:endParaRPr lang="de-AT"/>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A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A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F3A073-D8C2-4133-A67E-A828A6A31404}" type="slidenum">
              <a:rPr lang="de-AT" smtClean="0"/>
              <a:t>‹#›</a:t>
            </a:fld>
            <a:endParaRPr lang="de-AT"/>
          </a:p>
        </p:txBody>
      </p:sp>
    </p:spTree>
    <p:extLst>
      <p:ext uri="{BB962C8B-B14F-4D97-AF65-F5344CB8AC3E}">
        <p14:creationId xmlns:p14="http://schemas.microsoft.com/office/powerpoint/2010/main" val="2842413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3EF3A073-D8C2-4133-A67E-A828A6A31404}" type="slidenum">
              <a:rPr lang="de-AT" smtClean="0"/>
              <a:t>1</a:t>
            </a:fld>
            <a:endParaRPr lang="de-AT"/>
          </a:p>
        </p:txBody>
      </p:sp>
    </p:spTree>
    <p:extLst>
      <p:ext uri="{BB962C8B-B14F-4D97-AF65-F5344CB8AC3E}">
        <p14:creationId xmlns:p14="http://schemas.microsoft.com/office/powerpoint/2010/main" val="434845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first question you should ask yourself is: what exactly are you designing? when</a:t>
            </a:r>
            <a:r>
              <a:rPr lang="de-DE" baseline="0"/>
              <a:t> it comes to visualization, there‘s a couple of patterns. you might design a data exploration/analysis tool, very classical. imagine something like Tableau or Gephi. the exploration is usually open-ended and it‘s not clear beforehand what exactly people are looking for or might find. so interaction is very important.</a:t>
            </a:r>
          </a:p>
          <a:p>
            <a:r>
              <a:rPr lang="de-DE"/>
              <a:t>second option is a data presentation tool. examples</a:t>
            </a:r>
            <a:r>
              <a:rPr lang="de-DE" baseline="0"/>
              <a:t> are the interactives from the new york times website. in this scenario, you‘re already aware of the insights in the dataset and you want to make your audience aware of them. usually you let your audience explore the vis through interaction, but it‘s much more guided than in the previous scenario. your audience is basically just tagging along.</a:t>
            </a:r>
            <a:endParaRPr lang="de-DE"/>
          </a:p>
          <a:p>
            <a:r>
              <a:rPr lang="de-DE"/>
              <a:t>last case is special – more about showing</a:t>
            </a:r>
            <a:r>
              <a:rPr lang="de-DE" baseline="0"/>
              <a:t> the technique than the data. vis itself becomes focus of attention, no longer a tool.</a:t>
            </a:r>
            <a:endParaRPr lang="de-DE"/>
          </a:p>
        </p:txBody>
      </p:sp>
      <p:sp>
        <p:nvSpPr>
          <p:cNvPr id="4" name="Foliennummernplatzhalter 3"/>
          <p:cNvSpPr>
            <a:spLocks noGrp="1"/>
          </p:cNvSpPr>
          <p:nvPr>
            <p:ph type="sldNum" sz="quarter" idx="10"/>
          </p:nvPr>
        </p:nvSpPr>
        <p:spPr/>
        <p:txBody>
          <a:bodyPr/>
          <a:lstStyle/>
          <a:p>
            <a:fld id="{3EF3A073-D8C2-4133-A67E-A828A6A31404}" type="slidenum">
              <a:rPr lang="de-AT" smtClean="0"/>
              <a:t>12</a:t>
            </a:fld>
            <a:endParaRPr lang="de-AT"/>
          </a:p>
        </p:txBody>
      </p:sp>
    </p:spTree>
    <p:extLst>
      <p:ext uri="{BB962C8B-B14F-4D97-AF65-F5344CB8AC3E}">
        <p14:creationId xmlns:p14="http://schemas.microsoft.com/office/powerpoint/2010/main" val="4055563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once you know what you‘re designing, think</a:t>
            </a:r>
            <a:r>
              <a:rPr lang="de-DE" baseline="0"/>
              <a:t> about what you‘re designing FOR, i.e., in which context your design should work. most important aspect is the audience, of course. are you designing for researchers or analysts who are aware of the subject matter and kind of know what they are doing anyway? maybe they‘re even visualization experts? or are you designing for the general public, for example by building a web-based visualization that can be accessed from everywhere? by the way, if you‘re interested in web-based visualization, don‘t miss my other tutorial tomorrow afternoon – ‚everything except the chart‘!</a:t>
            </a:r>
          </a:p>
          <a:p>
            <a:endParaRPr lang="de-DE" baseline="0"/>
          </a:p>
          <a:p>
            <a:r>
              <a:rPr lang="de-DE" baseline="0"/>
              <a:t>second question is your target platform: maybe you‘re building a research prototype that only runs on desktop computers (and maybe even the ones that you control, for example for a study), so you have pretty tight control over your platform. you can also build visualizations for more experimental platforms, such as interactive tables and walls or virtual reality headsets. finally, there‘s also mobile, which gives you a completely new set of constraints (we‘ll talk about that later in more detail)). maybe you‘re even developing for the web, so you can‘t really be sure what type of computer, tablet or phone your users are using to access your visualization.</a:t>
            </a:r>
          </a:p>
          <a:p>
            <a:endParaRPr lang="de-DE" baseline="0"/>
          </a:p>
          <a:p>
            <a:r>
              <a:rPr lang="de-DE" baseline="0"/>
              <a:t>finally, a crucial question is the dataset. the underlying data makes or breaks a visualization. some visualization techniques work great with certain forms of data but completely fail with others. so, do you have a fixed dataset where you know the insights (as in the data presentation case from before), or maybe a fixed dataset that people are supposed to explore using your vis? or maybe even real-time data that changes depending on the time your visualization is used?</a:t>
            </a:r>
            <a:endParaRPr lang="de-DE"/>
          </a:p>
        </p:txBody>
      </p:sp>
      <p:sp>
        <p:nvSpPr>
          <p:cNvPr id="4" name="Foliennummernplatzhalter 3"/>
          <p:cNvSpPr>
            <a:spLocks noGrp="1"/>
          </p:cNvSpPr>
          <p:nvPr>
            <p:ph type="sldNum" sz="quarter" idx="10"/>
          </p:nvPr>
        </p:nvSpPr>
        <p:spPr/>
        <p:txBody>
          <a:bodyPr/>
          <a:lstStyle/>
          <a:p>
            <a:fld id="{3EF3A073-D8C2-4133-A67E-A828A6A31404}" type="slidenum">
              <a:rPr lang="de-AT" smtClean="0"/>
              <a:t>13</a:t>
            </a:fld>
            <a:endParaRPr lang="de-AT"/>
          </a:p>
        </p:txBody>
      </p:sp>
    </p:spTree>
    <p:extLst>
      <p:ext uri="{BB962C8B-B14F-4D97-AF65-F5344CB8AC3E}">
        <p14:creationId xmlns:p14="http://schemas.microsoft.com/office/powerpoint/2010/main" val="892829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so, what do we ask all these questions for? what</a:t>
            </a:r>
            <a:r>
              <a:rPr lang="de-DE" baseline="0"/>
              <a:t> we want to identify are our users‘ tasks that they try to perform using your visualization.</a:t>
            </a:r>
          </a:p>
          <a:p>
            <a:r>
              <a:rPr lang="de-DE" baseline="0"/>
              <a:t>and those goals can be completely different, depending on audience, platform, type of vis and so on. note that i‘m now talking about overarching, global goals, not specific tasks such as overview, filter, etc.</a:t>
            </a:r>
          </a:p>
          <a:p>
            <a:r>
              <a:rPr lang="de-DE" baseline="0"/>
              <a:t>we can distinguish between three of these goals, that give you an idea of the complexity required in the visualization and interaction. this complexity increases from bottom to top, but at the same time, the expressivity of the visualization also increases. your in-depth-analysis tool lets you find much more interesting patterns in your data, than your (possibly mobile) quick lookup tool.</a:t>
            </a:r>
          </a:p>
          <a:p>
            <a:endParaRPr lang="de-DE"/>
          </a:p>
        </p:txBody>
      </p:sp>
      <p:sp>
        <p:nvSpPr>
          <p:cNvPr id="4" name="Foliennummernplatzhalter 3"/>
          <p:cNvSpPr>
            <a:spLocks noGrp="1"/>
          </p:cNvSpPr>
          <p:nvPr>
            <p:ph type="sldNum" sz="quarter" idx="10"/>
          </p:nvPr>
        </p:nvSpPr>
        <p:spPr/>
        <p:txBody>
          <a:bodyPr/>
          <a:lstStyle/>
          <a:p>
            <a:fld id="{3EF3A073-D8C2-4133-A67E-A828A6A31404}" type="slidenum">
              <a:rPr lang="de-AT" smtClean="0"/>
              <a:t>14</a:t>
            </a:fld>
            <a:endParaRPr lang="de-AT"/>
          </a:p>
        </p:txBody>
      </p:sp>
    </p:spTree>
    <p:extLst>
      <p:ext uri="{BB962C8B-B14F-4D97-AF65-F5344CB8AC3E}">
        <p14:creationId xmlns:p14="http://schemas.microsoft.com/office/powerpoint/2010/main" val="34251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based on these goals, you can start creating</a:t>
            </a:r>
            <a:r>
              <a:rPr lang="de-DE" baseline="0"/>
              <a:t> your actual visualizations. this is a process that some people call ‚data presentation architecture‘, meaning: prioritizing the various aspects of your data and how you would display them. think back to the goals: if you have, for example, a quick mobile lookup tool you want to make sure that the relevant information is visible right after starting the visualization. say, the tool is for displaying a train map, then you should prioritize the user‘s current position and the way to their destination.</a:t>
            </a:r>
          </a:p>
          <a:p>
            <a:endParaRPr lang="de-DE" baseline="0"/>
          </a:p>
          <a:p>
            <a:r>
              <a:rPr lang="de-DE" baseline="0"/>
              <a:t>usually, you want to start from static visualizations based on this priorization and create them relying on your visual variables. these visualizations should already show as much of the info as possible. you can then use interaction to infuse your visualizations with more information in a classical details-on-demand fashion.</a:t>
            </a:r>
          </a:p>
          <a:p>
            <a:endParaRPr lang="de-DE"/>
          </a:p>
        </p:txBody>
      </p:sp>
      <p:sp>
        <p:nvSpPr>
          <p:cNvPr id="4" name="Foliennummernplatzhalter 3"/>
          <p:cNvSpPr>
            <a:spLocks noGrp="1"/>
          </p:cNvSpPr>
          <p:nvPr>
            <p:ph type="sldNum" sz="quarter" idx="10"/>
          </p:nvPr>
        </p:nvSpPr>
        <p:spPr/>
        <p:txBody>
          <a:bodyPr/>
          <a:lstStyle/>
          <a:p>
            <a:fld id="{3EF3A073-D8C2-4133-A67E-A828A6A31404}" type="slidenum">
              <a:rPr lang="de-AT" smtClean="0"/>
              <a:t>15</a:t>
            </a:fld>
            <a:endParaRPr lang="de-AT"/>
          </a:p>
        </p:txBody>
      </p:sp>
    </p:spTree>
    <p:extLst>
      <p:ext uri="{BB962C8B-B14F-4D97-AF65-F5344CB8AC3E}">
        <p14:creationId xmlns:p14="http://schemas.microsoft.com/office/powerpoint/2010/main" val="3977832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to</a:t>
            </a:r>
            <a:r>
              <a:rPr lang="de-DE" baseline="0"/>
              <a:t> design the visualizations themselves, having a concept of how aspects of it are perceived is very helpful. jacques bertin originated this concept of visual variables, separating the various visual attributes along a hierarchy of importance. i won‘t go into details here, since most of you probably know this concept, so just a quick overview: bertin separated visual information into points, lines and areas and categorized them along: position, size, brightness, texture, color, orientation and shape. the further up a variable stands, the easier and more reliably it is to perceive.</a:t>
            </a:r>
          </a:p>
          <a:p>
            <a:r>
              <a:rPr lang="de-DE" baseline="0"/>
              <a:t>so, these variables should coincide with your prioritization from before, mapping the most important aspects to position, less important ones to shape and so on (of course, that always depends on what your visualization actually displays and if a variable actually exists).</a:t>
            </a:r>
            <a:endParaRPr lang="de-DE"/>
          </a:p>
        </p:txBody>
      </p:sp>
      <p:sp>
        <p:nvSpPr>
          <p:cNvPr id="4" name="Foliennummernplatzhalter 3"/>
          <p:cNvSpPr>
            <a:spLocks noGrp="1"/>
          </p:cNvSpPr>
          <p:nvPr>
            <p:ph type="sldNum" sz="quarter" idx="10"/>
          </p:nvPr>
        </p:nvSpPr>
        <p:spPr/>
        <p:txBody>
          <a:bodyPr/>
          <a:lstStyle/>
          <a:p>
            <a:fld id="{3EF3A073-D8C2-4133-A67E-A828A6A31404}" type="slidenum">
              <a:rPr lang="de-AT" smtClean="0"/>
              <a:t>16</a:t>
            </a:fld>
            <a:endParaRPr lang="de-AT"/>
          </a:p>
        </p:txBody>
      </p:sp>
    </p:spTree>
    <p:extLst>
      <p:ext uri="{BB962C8B-B14F-4D97-AF65-F5344CB8AC3E}">
        <p14:creationId xmlns:p14="http://schemas.microsoft.com/office/powerpoint/2010/main" val="4124498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using this prioritization and visual variables then leads to some type of</a:t>
            </a:r>
            <a:r>
              <a:rPr lang="de-DE" baseline="0"/>
              <a:t> visual encoding, depending on your chart etc. </a:t>
            </a:r>
          </a:p>
          <a:p>
            <a:r>
              <a:rPr lang="de-DE" baseline="0"/>
              <a:t>every visualization designer knows the point in their process when they‘ve decided on a visual encoding, did some prototyping maybe in tableau or even in code, and see the actual data in their actual visualization for the first. and this is usually also the point where you have to decide on a new technique or at least tweak your existing one for the first time, since data-infused visualizations always look different from the original sketches! so the visual encoding is an iterative process, where you have to constantly check if your data fits your visualization.</a:t>
            </a:r>
          </a:p>
          <a:p>
            <a:endParaRPr lang="de-DE" baseline="0"/>
          </a:p>
          <a:p>
            <a:r>
              <a:rPr lang="de-DE" baseline="0"/>
              <a:t>visual encoding can also be intertwined with the interaction design. some visualizations don‘t make much sense without a corresponding interaction, for example, when you‘re displaying no labels on your bubble chart or scatterplot due to space constraints and show them interactively or if some initial interaction is required to select a specific view out of a couple of options (this is the case in excel or tableau, for example, where you‘re initially getting a simple spreadsheet and have to select a visualization technique before actually getting to see anything).</a:t>
            </a:r>
          </a:p>
        </p:txBody>
      </p:sp>
      <p:sp>
        <p:nvSpPr>
          <p:cNvPr id="4" name="Foliennummernplatzhalter 3"/>
          <p:cNvSpPr>
            <a:spLocks noGrp="1"/>
          </p:cNvSpPr>
          <p:nvPr>
            <p:ph type="sldNum" sz="quarter" idx="10"/>
          </p:nvPr>
        </p:nvSpPr>
        <p:spPr/>
        <p:txBody>
          <a:bodyPr/>
          <a:lstStyle/>
          <a:p>
            <a:fld id="{3EF3A073-D8C2-4133-A67E-A828A6A31404}" type="slidenum">
              <a:rPr lang="de-AT" smtClean="0"/>
              <a:t>17</a:t>
            </a:fld>
            <a:endParaRPr lang="de-AT"/>
          </a:p>
        </p:txBody>
      </p:sp>
    </p:spTree>
    <p:extLst>
      <p:ext uri="{BB962C8B-B14F-4D97-AF65-F5344CB8AC3E}">
        <p14:creationId xmlns:p14="http://schemas.microsoft.com/office/powerpoint/2010/main" val="3850807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then, finally, we arrive at the interaction. as i said, sometimes</a:t>
            </a:r>
            <a:r>
              <a:rPr lang="de-DE" baseline="0"/>
              <a:t> interaction design coincides with the visualization design, if a visualization technique doesn‘t make much sense without the corresponding interaction. these interactions are based on the goals (again) and the interaction context, for example, the platform that people are using the visualization on.</a:t>
            </a:r>
          </a:p>
          <a:p>
            <a:r>
              <a:rPr lang="de-DE" baseline="0"/>
              <a:t>here it‘s also important to rely on learned interactions. for example: if you have a scatterplot and people want to access additional information about a point in the visualization, they will probably try to hover above it using the mouse first. so, don‘t try to be clever and do something unexpected there. if you‘re relying on an existing visualization technique, also rely on the learned interactions that come with it. otherwise, you will only confuse and frustrate people. </a:t>
            </a:r>
          </a:p>
          <a:p>
            <a:r>
              <a:rPr lang="de-DE" baseline="0"/>
              <a:t>if you‘re using a completely novel visualization technique, you can of course come up with whatever interaction you like. this also goes for an existing visualization technique on a novel platform. still, try to rely on learned interaction from the corresponding platform. say you build scatterplots for smartphones: you probably all know the two-finger-pinching-gesture. this is a learned interaction for the platform. so, people will try to use that on your visualization to enlarge it. let them.</a:t>
            </a:r>
            <a:endParaRPr lang="de-DE"/>
          </a:p>
        </p:txBody>
      </p:sp>
      <p:sp>
        <p:nvSpPr>
          <p:cNvPr id="4" name="Foliennummernplatzhalter 3"/>
          <p:cNvSpPr>
            <a:spLocks noGrp="1"/>
          </p:cNvSpPr>
          <p:nvPr>
            <p:ph type="sldNum" sz="quarter" idx="10"/>
          </p:nvPr>
        </p:nvSpPr>
        <p:spPr/>
        <p:txBody>
          <a:bodyPr/>
          <a:lstStyle/>
          <a:p>
            <a:fld id="{3EF3A073-D8C2-4133-A67E-A828A6A31404}" type="slidenum">
              <a:rPr lang="de-AT" smtClean="0"/>
              <a:t>18</a:t>
            </a:fld>
            <a:endParaRPr lang="de-AT"/>
          </a:p>
        </p:txBody>
      </p:sp>
    </p:spTree>
    <p:extLst>
      <p:ext uri="{BB962C8B-B14F-4D97-AF65-F5344CB8AC3E}">
        <p14:creationId xmlns:p14="http://schemas.microsoft.com/office/powerpoint/2010/main" val="4225558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here‘s an example for</a:t>
            </a:r>
            <a:r>
              <a:rPr lang="de-DE" baseline="0"/>
              <a:t> putting an existing visualization technique on a new platform. touchwave ...</a:t>
            </a:r>
            <a:endParaRPr lang="de-DE"/>
          </a:p>
        </p:txBody>
      </p:sp>
      <p:sp>
        <p:nvSpPr>
          <p:cNvPr id="4" name="Foliennummernplatzhalter 3"/>
          <p:cNvSpPr>
            <a:spLocks noGrp="1"/>
          </p:cNvSpPr>
          <p:nvPr>
            <p:ph type="sldNum" sz="quarter" idx="10"/>
          </p:nvPr>
        </p:nvSpPr>
        <p:spPr/>
        <p:txBody>
          <a:bodyPr/>
          <a:lstStyle/>
          <a:p>
            <a:fld id="{3EF3A073-D8C2-4133-A67E-A828A6A31404}" type="slidenum">
              <a:rPr lang="de-AT" smtClean="0"/>
              <a:t>19</a:t>
            </a:fld>
            <a:endParaRPr lang="de-AT"/>
          </a:p>
        </p:txBody>
      </p:sp>
    </p:spTree>
    <p:extLst>
      <p:ext uri="{BB962C8B-B14F-4D97-AF65-F5344CB8AC3E}">
        <p14:creationId xmlns:p14="http://schemas.microsoft.com/office/powerpoint/2010/main" val="15967963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finally, when you‘re thinking about the actual interaction, again, think back</a:t>
            </a:r>
            <a:r>
              <a:rPr lang="de-DE" baseline="0"/>
              <a:t> to the models from the first part of the tutorial, but a rough organization: high-level stuff (navigation), medium-interaction (filtering/searching/highlighting) or low-level, quick interactions (microinteractions)</a:t>
            </a:r>
            <a:endParaRPr lang="de-DE"/>
          </a:p>
        </p:txBody>
      </p:sp>
      <p:sp>
        <p:nvSpPr>
          <p:cNvPr id="4" name="Foliennummernplatzhalter 3"/>
          <p:cNvSpPr>
            <a:spLocks noGrp="1"/>
          </p:cNvSpPr>
          <p:nvPr>
            <p:ph type="sldNum" sz="quarter" idx="10"/>
          </p:nvPr>
        </p:nvSpPr>
        <p:spPr/>
        <p:txBody>
          <a:bodyPr/>
          <a:lstStyle/>
          <a:p>
            <a:fld id="{3EF3A073-D8C2-4133-A67E-A828A6A31404}" type="slidenum">
              <a:rPr lang="de-AT" smtClean="0"/>
              <a:t>20</a:t>
            </a:fld>
            <a:endParaRPr lang="de-AT"/>
          </a:p>
        </p:txBody>
      </p:sp>
    </p:spTree>
    <p:extLst>
      <p:ext uri="{BB962C8B-B14F-4D97-AF65-F5344CB8AC3E}">
        <p14:creationId xmlns:p14="http://schemas.microsoft.com/office/powerpoint/2010/main" val="2679183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conceptual</a:t>
            </a:r>
            <a:r>
              <a:rPr lang="de-DE" baseline="0"/>
              <a:t> overview of the datavis design process. the goal informs the actual process, that‘s cyclical...</a:t>
            </a:r>
          </a:p>
          <a:p>
            <a:endParaRPr lang="de-DE"/>
          </a:p>
          <a:p>
            <a:r>
              <a:rPr lang="de-DE"/>
              <a:t>task (in this case: audience, context, etc) is informing</a:t>
            </a:r>
            <a:r>
              <a:rPr lang="de-DE" baseline="0"/>
              <a:t> the cycle of DPA that leads to representation and available interaction. </a:t>
            </a:r>
          </a:p>
          <a:p>
            <a:endParaRPr lang="de-DE" baseline="0"/>
          </a:p>
          <a:p>
            <a:r>
              <a:rPr lang="de-DE" baseline="0"/>
              <a:t>we‘ll talk about metaphor in a bit.</a:t>
            </a:r>
            <a:endParaRPr lang="de-DE"/>
          </a:p>
        </p:txBody>
      </p:sp>
      <p:sp>
        <p:nvSpPr>
          <p:cNvPr id="4" name="Foliennummernplatzhalter 3"/>
          <p:cNvSpPr>
            <a:spLocks noGrp="1"/>
          </p:cNvSpPr>
          <p:nvPr>
            <p:ph type="sldNum" sz="quarter" idx="10"/>
          </p:nvPr>
        </p:nvSpPr>
        <p:spPr/>
        <p:txBody>
          <a:bodyPr/>
          <a:lstStyle/>
          <a:p>
            <a:fld id="{3EF3A073-D8C2-4133-A67E-A828A6A31404}" type="slidenum">
              <a:rPr lang="de-AT" smtClean="0"/>
              <a:t>21</a:t>
            </a:fld>
            <a:endParaRPr lang="de-AT"/>
          </a:p>
        </p:txBody>
      </p:sp>
    </p:spTree>
    <p:extLst>
      <p:ext uri="{BB962C8B-B14F-4D97-AF65-F5344CB8AC3E}">
        <p14:creationId xmlns:p14="http://schemas.microsoft.com/office/powerpoint/2010/main" val="620483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we’ve arrived at the last part of the tutorial: interaction</a:t>
            </a:r>
            <a:r>
              <a:rPr lang="en-US" sz="1200" kern="1200" baseline="0" dirty="0" smtClean="0">
                <a:solidFill>
                  <a:schemeClr val="tx1"/>
                </a:solidFill>
                <a:latin typeface="+mn-lt"/>
                <a:ea typeface="+mn-ea"/>
                <a:cs typeface="+mn-cs"/>
              </a:rPr>
              <a:t> metaphors and guidelines. this is the overarching glue that ties everything together, the human-computer-system that encorporates both users and machines.</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EF3A073-D8C2-4133-A67E-A828A6A31404}" type="slidenum">
              <a:rPr lang="de-AT" smtClean="0"/>
              <a:pPr/>
              <a:t>3</a:t>
            </a:fld>
            <a:endParaRPr lang="de-AT"/>
          </a:p>
        </p:txBody>
      </p:sp>
    </p:spTree>
    <p:extLst>
      <p:ext uri="{BB962C8B-B14F-4D97-AF65-F5344CB8AC3E}">
        <p14:creationId xmlns:p14="http://schemas.microsoft.com/office/powerpoint/2010/main" val="124349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first:</a:t>
            </a:r>
            <a:r>
              <a:rPr lang="de-DE" baseline="0"/>
              <a:t> as with every craft, there‘s a long long list of heuristics for interaction design...</a:t>
            </a:r>
            <a:endParaRPr lang="de-DE"/>
          </a:p>
        </p:txBody>
      </p:sp>
      <p:sp>
        <p:nvSpPr>
          <p:cNvPr id="4" name="Foliennummernplatzhalter 3"/>
          <p:cNvSpPr>
            <a:spLocks noGrp="1"/>
          </p:cNvSpPr>
          <p:nvPr>
            <p:ph type="sldNum" sz="quarter" idx="10"/>
          </p:nvPr>
        </p:nvSpPr>
        <p:spPr/>
        <p:txBody>
          <a:bodyPr/>
          <a:lstStyle/>
          <a:p>
            <a:fld id="{3EF3A073-D8C2-4133-A67E-A828A6A31404}" type="slidenum">
              <a:rPr lang="de-AT" smtClean="0"/>
              <a:t>22</a:t>
            </a:fld>
            <a:endParaRPr lang="de-AT"/>
          </a:p>
        </p:txBody>
      </p:sp>
    </p:spTree>
    <p:extLst>
      <p:ext uri="{BB962C8B-B14F-4D97-AF65-F5344CB8AC3E}">
        <p14:creationId xmlns:p14="http://schemas.microsoft.com/office/powerpoint/2010/main" val="3102563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sz="800" dirty="0" smtClean="0"/>
          </a:p>
          <a:p>
            <a:pPr marL="457200" indent="-457200">
              <a:buFont typeface="Arial" panose="020B0604020202020204" pitchFamily="34" charset="0"/>
              <a:buChar char="•"/>
            </a:pPr>
            <a:r>
              <a:rPr lang="en-US" dirty="0" err="1"/>
              <a:t>Fitts</a:t>
            </a:r>
            <a:r>
              <a:rPr lang="en-US" dirty="0"/>
              <a:t>’ </a:t>
            </a:r>
            <a:r>
              <a:rPr lang="en-US" dirty="0" smtClean="0"/>
              <a:t>Law (Paul </a:t>
            </a:r>
            <a:r>
              <a:rPr lang="en-US" dirty="0" err="1" smtClean="0"/>
              <a:t>Fitts</a:t>
            </a:r>
            <a:r>
              <a:rPr lang="en-US" dirty="0"/>
              <a:t> 1954) - </a:t>
            </a:r>
            <a:r>
              <a:rPr lang="en-US" dirty="0" smtClean="0"/>
              <a:t>The </a:t>
            </a:r>
            <a:r>
              <a:rPr lang="en-US" dirty="0"/>
              <a:t>larger the target, the faster it can </a:t>
            </a:r>
            <a:r>
              <a:rPr lang="en-US" dirty="0" smtClean="0"/>
              <a:t>be pointed </a:t>
            </a:r>
            <a:r>
              <a:rPr lang="en-US" dirty="0"/>
              <a:t>to. Likewise, the closer the target, the faster it can be pointed to</a:t>
            </a:r>
            <a:r>
              <a:rPr lang="en-US" dirty="0" smtClean="0"/>
              <a:t>.</a:t>
            </a:r>
          </a:p>
          <a:p>
            <a:pPr marL="457200" indent="-457200">
              <a:buFont typeface="Arial" panose="020B0604020202020204" pitchFamily="34" charset="0"/>
              <a:buChar char="•"/>
            </a:pPr>
            <a:r>
              <a:rPr lang="de-DE" dirty="0" smtClean="0"/>
              <a:t>Hick</a:t>
            </a:r>
            <a:r>
              <a:rPr lang="en-US" dirty="0" smtClean="0"/>
              <a:t>’</a:t>
            </a:r>
            <a:r>
              <a:rPr lang="de-DE" dirty="0" smtClean="0"/>
              <a:t>s Law (William Edmund Hick 1952) - </a:t>
            </a:r>
            <a:r>
              <a:rPr lang="en-US" dirty="0" smtClean="0"/>
              <a:t>The </a:t>
            </a:r>
            <a:r>
              <a:rPr lang="en-US" dirty="0"/>
              <a:t>time it takes for users </a:t>
            </a:r>
            <a:r>
              <a:rPr lang="en-US" dirty="0" smtClean="0"/>
              <a:t>to make </a:t>
            </a:r>
            <a:r>
              <a:rPr lang="en-US" dirty="0"/>
              <a:t>decisions is determined by the number of possible choices they have</a:t>
            </a:r>
            <a:r>
              <a:rPr lang="en-US" dirty="0" smtClean="0"/>
              <a:t>.</a:t>
            </a:r>
          </a:p>
          <a:p>
            <a:pPr marL="457200" marR="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err="1" smtClean="0"/>
              <a:t>Teslers</a:t>
            </a:r>
            <a:r>
              <a:rPr lang="en-US" dirty="0" smtClean="0"/>
              <a:t>’</a:t>
            </a:r>
            <a:r>
              <a:rPr lang="de-DE" dirty="0" smtClean="0"/>
              <a:t> Law (Larry </a:t>
            </a:r>
            <a:r>
              <a:rPr lang="de-DE" dirty="0" err="1" smtClean="0"/>
              <a:t>Tesler</a:t>
            </a:r>
            <a:r>
              <a:rPr lang="de-DE" dirty="0" smtClean="0"/>
              <a:t> 1984) - </a:t>
            </a:r>
            <a:r>
              <a:rPr lang="en-US" dirty="0" smtClean="0"/>
              <a:t>Some </a:t>
            </a:r>
            <a:r>
              <a:rPr lang="en-US" dirty="0"/>
              <a:t>complexity is inherent to every </a:t>
            </a:r>
            <a:r>
              <a:rPr lang="en-US" dirty="0" smtClean="0"/>
              <a:t>process. There </a:t>
            </a:r>
            <a:r>
              <a:rPr lang="en-US" dirty="0"/>
              <a:t>is a point beyond which you can’t simplify a process any further</a:t>
            </a:r>
            <a:r>
              <a:rPr lang="en-US"/>
              <a:t>; </a:t>
            </a:r>
            <a:r>
              <a:rPr lang="en-US" smtClean="0"/>
              <a:t>you can </a:t>
            </a:r>
            <a:r>
              <a:rPr lang="en-US" dirty="0"/>
              <a:t>only move the inherent complexity from one place to another.</a:t>
            </a:r>
            <a:endParaRPr lang="en-US" dirty="0" smtClean="0"/>
          </a:p>
          <a:p>
            <a:pPr marL="457200" indent="-457200">
              <a:buFont typeface="Arial" panose="020B0604020202020204" pitchFamily="34" charset="0"/>
              <a:buChar char="•"/>
            </a:pPr>
            <a:endParaRPr lang="en-US" dirty="0" smtClean="0"/>
          </a:p>
          <a:p>
            <a:endParaRPr lang="de-DE"/>
          </a:p>
        </p:txBody>
      </p:sp>
      <p:sp>
        <p:nvSpPr>
          <p:cNvPr id="4" name="Foliennummernplatzhalter 3"/>
          <p:cNvSpPr>
            <a:spLocks noGrp="1"/>
          </p:cNvSpPr>
          <p:nvPr>
            <p:ph type="sldNum" sz="quarter" idx="10"/>
          </p:nvPr>
        </p:nvSpPr>
        <p:spPr/>
        <p:txBody>
          <a:bodyPr/>
          <a:lstStyle/>
          <a:p>
            <a:fld id="{3EF3A073-D8C2-4133-A67E-A828A6A31404}" type="slidenum">
              <a:rPr lang="de-AT" smtClean="0"/>
              <a:t>23</a:t>
            </a:fld>
            <a:endParaRPr lang="de-AT"/>
          </a:p>
        </p:txBody>
      </p:sp>
    </p:spTree>
    <p:extLst>
      <p:ext uri="{BB962C8B-B14F-4D97-AF65-F5344CB8AC3E}">
        <p14:creationId xmlns:p14="http://schemas.microsoft.com/office/powerpoint/2010/main" val="21374091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EF3A073-D8C2-4133-A67E-A828A6A31404}" type="slidenum">
              <a:rPr lang="de-AT" smtClean="0"/>
              <a:t>24</a:t>
            </a:fld>
            <a:endParaRPr lang="de-AT"/>
          </a:p>
        </p:txBody>
      </p:sp>
    </p:spTree>
    <p:extLst>
      <p:ext uri="{BB962C8B-B14F-4D97-AF65-F5344CB8AC3E}">
        <p14:creationId xmlns:p14="http://schemas.microsoft.com/office/powerpoint/2010/main" val="30844090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just a brief overview ...</a:t>
            </a:r>
            <a:r>
              <a:rPr lang="de-DE" baseline="0"/>
              <a:t> </a:t>
            </a:r>
            <a:endParaRPr lang="de-DE"/>
          </a:p>
        </p:txBody>
      </p:sp>
      <p:sp>
        <p:nvSpPr>
          <p:cNvPr id="4" name="Foliennummernplatzhalter 3"/>
          <p:cNvSpPr>
            <a:spLocks noGrp="1"/>
          </p:cNvSpPr>
          <p:nvPr>
            <p:ph type="sldNum" sz="quarter" idx="10"/>
          </p:nvPr>
        </p:nvSpPr>
        <p:spPr/>
        <p:txBody>
          <a:bodyPr/>
          <a:lstStyle/>
          <a:p>
            <a:fld id="{3EF3A073-D8C2-4133-A67E-A828A6A31404}" type="slidenum">
              <a:rPr lang="de-AT" smtClean="0"/>
              <a:t>25</a:t>
            </a:fld>
            <a:endParaRPr lang="de-AT"/>
          </a:p>
        </p:txBody>
      </p:sp>
    </p:spTree>
    <p:extLst>
      <p:ext uri="{BB962C8B-B14F-4D97-AF65-F5344CB8AC3E}">
        <p14:creationId xmlns:p14="http://schemas.microsoft.com/office/powerpoint/2010/main" val="3813756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something more specific</a:t>
            </a:r>
            <a:r>
              <a:rPr lang="de-DE" baseline="0"/>
              <a:t> about visualization: fluid interaction</a:t>
            </a:r>
            <a:endParaRPr lang="de-DE"/>
          </a:p>
        </p:txBody>
      </p:sp>
      <p:sp>
        <p:nvSpPr>
          <p:cNvPr id="4" name="Foliennummernplatzhalter 3"/>
          <p:cNvSpPr>
            <a:spLocks noGrp="1"/>
          </p:cNvSpPr>
          <p:nvPr>
            <p:ph type="sldNum" sz="quarter" idx="10"/>
          </p:nvPr>
        </p:nvSpPr>
        <p:spPr/>
        <p:txBody>
          <a:bodyPr/>
          <a:lstStyle/>
          <a:p>
            <a:fld id="{3EF3A073-D8C2-4133-A67E-A828A6A31404}" type="slidenum">
              <a:rPr lang="de-AT" smtClean="0"/>
              <a:t>26</a:t>
            </a:fld>
            <a:endParaRPr lang="de-AT"/>
          </a:p>
        </p:txBody>
      </p:sp>
    </p:spTree>
    <p:extLst>
      <p:ext uri="{BB962C8B-B14F-4D97-AF65-F5344CB8AC3E}">
        <p14:creationId xmlns:p14="http://schemas.microsoft.com/office/powerpoint/2010/main" val="19380998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sometimes heuristics read a bit like</a:t>
            </a:r>
            <a:r>
              <a:rPr lang="de-DE" baseline="0"/>
              <a:t> these things...</a:t>
            </a:r>
            <a:endParaRPr lang="de-DE"/>
          </a:p>
        </p:txBody>
      </p:sp>
      <p:sp>
        <p:nvSpPr>
          <p:cNvPr id="4" name="Foliennummernplatzhalter 3"/>
          <p:cNvSpPr>
            <a:spLocks noGrp="1"/>
          </p:cNvSpPr>
          <p:nvPr>
            <p:ph type="sldNum" sz="quarter" idx="10"/>
          </p:nvPr>
        </p:nvSpPr>
        <p:spPr/>
        <p:txBody>
          <a:bodyPr/>
          <a:lstStyle/>
          <a:p>
            <a:fld id="{3EF3A073-D8C2-4133-A67E-A828A6A31404}" type="slidenum">
              <a:rPr lang="de-AT" smtClean="0"/>
              <a:t>27</a:t>
            </a:fld>
            <a:endParaRPr lang="de-AT"/>
          </a:p>
        </p:txBody>
      </p:sp>
    </p:spTree>
    <p:extLst>
      <p:ext uri="{BB962C8B-B14F-4D97-AF65-F5344CB8AC3E}">
        <p14:creationId xmlns:p14="http://schemas.microsoft.com/office/powerpoint/2010/main" val="488233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what‘s more useful are metaphors</a:t>
            </a:r>
          </a:p>
        </p:txBody>
      </p:sp>
      <p:sp>
        <p:nvSpPr>
          <p:cNvPr id="4" name="Foliennummernplatzhalter 3"/>
          <p:cNvSpPr>
            <a:spLocks noGrp="1"/>
          </p:cNvSpPr>
          <p:nvPr>
            <p:ph type="sldNum" sz="quarter" idx="10"/>
          </p:nvPr>
        </p:nvSpPr>
        <p:spPr/>
        <p:txBody>
          <a:bodyPr/>
          <a:lstStyle/>
          <a:p>
            <a:fld id="{3EF3A073-D8C2-4133-A67E-A828A6A31404}" type="slidenum">
              <a:rPr lang="de-AT" smtClean="0"/>
              <a:t>29</a:t>
            </a:fld>
            <a:endParaRPr lang="de-AT"/>
          </a:p>
        </p:txBody>
      </p:sp>
    </p:spTree>
    <p:extLst>
      <p:ext uri="{BB962C8B-B14F-4D97-AF65-F5344CB8AC3E}">
        <p14:creationId xmlns:p14="http://schemas.microsoft.com/office/powerpoint/2010/main" val="27131388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what‘s a metaphor?</a:t>
            </a:r>
          </a:p>
        </p:txBody>
      </p:sp>
      <p:sp>
        <p:nvSpPr>
          <p:cNvPr id="4" name="Foliennummernplatzhalter 3"/>
          <p:cNvSpPr>
            <a:spLocks noGrp="1"/>
          </p:cNvSpPr>
          <p:nvPr>
            <p:ph type="sldNum" sz="quarter" idx="10"/>
          </p:nvPr>
        </p:nvSpPr>
        <p:spPr/>
        <p:txBody>
          <a:bodyPr/>
          <a:lstStyle/>
          <a:p>
            <a:fld id="{3EF3A073-D8C2-4133-A67E-A828A6A31404}" type="slidenum">
              <a:rPr lang="de-AT" smtClean="0"/>
              <a:t>30</a:t>
            </a:fld>
            <a:endParaRPr lang="de-AT"/>
          </a:p>
        </p:txBody>
      </p:sp>
    </p:spTree>
    <p:extLst>
      <p:ext uri="{BB962C8B-B14F-4D97-AF65-F5344CB8AC3E}">
        <p14:creationId xmlns:p14="http://schemas.microsoft.com/office/powerpoint/2010/main" val="19400521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probably</a:t>
            </a:r>
            <a:r>
              <a:rPr lang="de-DE" baseline="0"/>
              <a:t> the most well-known example of a metaphor</a:t>
            </a:r>
            <a:endParaRPr lang="de-DE"/>
          </a:p>
        </p:txBody>
      </p:sp>
      <p:sp>
        <p:nvSpPr>
          <p:cNvPr id="4" name="Foliennummernplatzhalter 3"/>
          <p:cNvSpPr>
            <a:spLocks noGrp="1"/>
          </p:cNvSpPr>
          <p:nvPr>
            <p:ph type="sldNum" sz="quarter" idx="10"/>
          </p:nvPr>
        </p:nvSpPr>
        <p:spPr/>
        <p:txBody>
          <a:bodyPr/>
          <a:lstStyle/>
          <a:p>
            <a:fld id="{3EF3A073-D8C2-4133-A67E-A828A6A31404}" type="slidenum">
              <a:rPr lang="de-AT" smtClean="0"/>
              <a:t>32</a:t>
            </a:fld>
            <a:endParaRPr lang="de-AT"/>
          </a:p>
        </p:txBody>
      </p:sp>
    </p:spTree>
    <p:extLst>
      <p:ext uri="{BB962C8B-B14F-4D97-AF65-F5344CB8AC3E}">
        <p14:creationId xmlns:p14="http://schemas.microsoft.com/office/powerpoint/2010/main" val="15046477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metaphors</a:t>
            </a:r>
            <a:r>
              <a:rPr lang="de-DE" baseline="0"/>
              <a:t> can also go wrong...</a:t>
            </a:r>
            <a:endParaRPr lang="de-DE"/>
          </a:p>
        </p:txBody>
      </p:sp>
      <p:sp>
        <p:nvSpPr>
          <p:cNvPr id="4" name="Foliennummernplatzhalter 3"/>
          <p:cNvSpPr>
            <a:spLocks noGrp="1"/>
          </p:cNvSpPr>
          <p:nvPr>
            <p:ph type="sldNum" sz="quarter" idx="10"/>
          </p:nvPr>
        </p:nvSpPr>
        <p:spPr/>
        <p:txBody>
          <a:bodyPr/>
          <a:lstStyle/>
          <a:p>
            <a:fld id="{3EF3A073-D8C2-4133-A67E-A828A6A31404}" type="slidenum">
              <a:rPr lang="de-AT" smtClean="0"/>
              <a:t>34</a:t>
            </a:fld>
            <a:endParaRPr lang="de-AT"/>
          </a:p>
        </p:txBody>
      </p:sp>
    </p:spTree>
    <p:extLst>
      <p:ext uri="{BB962C8B-B14F-4D97-AF65-F5344CB8AC3E}">
        <p14:creationId xmlns:p14="http://schemas.microsoft.com/office/powerpoint/2010/main" val="1082919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repetion from before – we’ve heard how we can classify the human-side of the interaction along the hierarchy</a:t>
            </a:r>
            <a:r>
              <a:rPr lang="en-US" sz="1200" kern="1200" baseline="0" dirty="0" smtClean="0">
                <a:solidFill>
                  <a:schemeClr val="tx1"/>
                </a:solidFill>
                <a:latin typeface="+mn-lt"/>
                <a:ea typeface="+mn-ea"/>
                <a:cs typeface="+mn-cs"/>
              </a:rPr>
              <a:t> of 6W, why, what, how and so on. these aspects come in two flavors, the direct interaction between the human and the machine and the context of the interaction. when creating interactive visualizations, the designer has quite a job ahead of 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lang="en-US" sz="1200"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EF3A073-D8C2-4133-A67E-A828A6A31404}" type="slidenum">
              <a:rPr lang="de-AT" smtClean="0"/>
              <a:pPr/>
              <a:t>4</a:t>
            </a:fld>
            <a:endParaRPr lang="de-AT"/>
          </a:p>
        </p:txBody>
      </p:sp>
    </p:spTree>
    <p:extLst>
      <p:ext uri="{BB962C8B-B14F-4D97-AF65-F5344CB8AC3E}">
        <p14:creationId xmlns:p14="http://schemas.microsoft.com/office/powerpoint/2010/main" val="21695018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now, how does the concept of metaphors work in visualization?</a:t>
            </a:r>
            <a:r>
              <a:rPr lang="de-DE" baseline="0"/>
              <a:t> visualizations are pretty abstract things, how would we map existing stuff to them?</a:t>
            </a:r>
            <a:endParaRPr lang="de-DE"/>
          </a:p>
        </p:txBody>
      </p:sp>
      <p:sp>
        <p:nvSpPr>
          <p:cNvPr id="4" name="Foliennummernplatzhalter 3"/>
          <p:cNvSpPr>
            <a:spLocks noGrp="1"/>
          </p:cNvSpPr>
          <p:nvPr>
            <p:ph type="sldNum" sz="quarter" idx="10"/>
          </p:nvPr>
        </p:nvSpPr>
        <p:spPr/>
        <p:txBody>
          <a:bodyPr/>
          <a:lstStyle/>
          <a:p>
            <a:fld id="{3EF3A073-D8C2-4133-A67E-A828A6A31404}" type="slidenum">
              <a:rPr lang="de-AT" smtClean="0"/>
              <a:t>35</a:t>
            </a:fld>
            <a:endParaRPr lang="de-AT"/>
          </a:p>
        </p:txBody>
      </p:sp>
    </p:spTree>
    <p:extLst>
      <p:ext uri="{BB962C8B-B14F-4D97-AF65-F5344CB8AC3E}">
        <p14:creationId xmlns:p14="http://schemas.microsoft.com/office/powerpoint/2010/main" val="5938630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1. basically, everything surrounding the visualization is based on metaphors: buttons, sliders, regular desktop widgets</a:t>
            </a:r>
          </a:p>
        </p:txBody>
      </p:sp>
      <p:sp>
        <p:nvSpPr>
          <p:cNvPr id="4" name="Foliennummernplatzhalter 3"/>
          <p:cNvSpPr>
            <a:spLocks noGrp="1"/>
          </p:cNvSpPr>
          <p:nvPr>
            <p:ph type="sldNum" sz="quarter" idx="10"/>
          </p:nvPr>
        </p:nvSpPr>
        <p:spPr/>
        <p:txBody>
          <a:bodyPr/>
          <a:lstStyle/>
          <a:p>
            <a:fld id="{3EF3A073-D8C2-4133-A67E-A828A6A31404}" type="slidenum">
              <a:rPr lang="de-AT" smtClean="0"/>
              <a:t>36</a:t>
            </a:fld>
            <a:endParaRPr lang="de-AT"/>
          </a:p>
        </p:txBody>
      </p:sp>
    </p:spTree>
    <p:extLst>
      <p:ext uri="{BB962C8B-B14F-4D97-AF65-F5344CB8AC3E}">
        <p14:creationId xmlns:p14="http://schemas.microsoft.com/office/powerpoint/2010/main" val="37952343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another way</a:t>
            </a:r>
            <a:r>
              <a:rPr lang="de-DE" baseline="0"/>
              <a:t> for metaphor in visualization: visualizations as pseudo-physical objects.</a:t>
            </a:r>
            <a:endParaRPr lang="de-DE"/>
          </a:p>
        </p:txBody>
      </p:sp>
      <p:sp>
        <p:nvSpPr>
          <p:cNvPr id="4" name="Foliennummernplatzhalter 3"/>
          <p:cNvSpPr>
            <a:spLocks noGrp="1"/>
          </p:cNvSpPr>
          <p:nvPr>
            <p:ph type="sldNum" sz="quarter" idx="10"/>
          </p:nvPr>
        </p:nvSpPr>
        <p:spPr/>
        <p:txBody>
          <a:bodyPr/>
          <a:lstStyle/>
          <a:p>
            <a:fld id="{3EF3A073-D8C2-4133-A67E-A828A6A31404}" type="slidenum">
              <a:rPr lang="de-AT" smtClean="0"/>
              <a:t>37</a:t>
            </a:fld>
            <a:endParaRPr lang="de-AT"/>
          </a:p>
        </p:txBody>
      </p:sp>
    </p:spTree>
    <p:extLst>
      <p:ext uri="{BB962C8B-B14F-4D97-AF65-F5344CB8AC3E}">
        <p14:creationId xmlns:p14="http://schemas.microsoft.com/office/powerpoint/2010/main" val="36401370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another way</a:t>
            </a:r>
            <a:r>
              <a:rPr lang="de-DE" baseline="0"/>
              <a:t> for metaphor in visualization: visualizations as pseudo-physical objects.</a:t>
            </a:r>
            <a:endParaRPr lang="de-DE"/>
          </a:p>
        </p:txBody>
      </p:sp>
      <p:sp>
        <p:nvSpPr>
          <p:cNvPr id="4" name="Foliennummernplatzhalter 3"/>
          <p:cNvSpPr>
            <a:spLocks noGrp="1"/>
          </p:cNvSpPr>
          <p:nvPr>
            <p:ph type="sldNum" sz="quarter" idx="10"/>
          </p:nvPr>
        </p:nvSpPr>
        <p:spPr/>
        <p:txBody>
          <a:bodyPr/>
          <a:lstStyle/>
          <a:p>
            <a:fld id="{3EF3A073-D8C2-4133-A67E-A828A6A31404}" type="slidenum">
              <a:rPr lang="de-AT" smtClean="0"/>
              <a:t>38</a:t>
            </a:fld>
            <a:endParaRPr lang="de-AT"/>
          </a:p>
        </p:txBody>
      </p:sp>
    </p:spTree>
    <p:extLst>
      <p:ext uri="{BB962C8B-B14F-4D97-AF65-F5344CB8AC3E}">
        <p14:creationId xmlns:p14="http://schemas.microsoft.com/office/powerpoint/2010/main" val="36401370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visualizations automatically become metaphorically loaded,</a:t>
            </a:r>
            <a:r>
              <a:rPr lang="de-DE" baseline="0"/>
              <a:t> especially animated/interactive ones, see also http://arxiv.org/pdf/0809.0884.pdf</a:t>
            </a:r>
          </a:p>
          <a:p>
            <a:endParaRPr lang="de-DE"/>
          </a:p>
        </p:txBody>
      </p:sp>
      <p:sp>
        <p:nvSpPr>
          <p:cNvPr id="4" name="Foliennummernplatzhalter 3"/>
          <p:cNvSpPr>
            <a:spLocks noGrp="1"/>
          </p:cNvSpPr>
          <p:nvPr>
            <p:ph type="sldNum" sz="quarter" idx="10"/>
          </p:nvPr>
        </p:nvSpPr>
        <p:spPr/>
        <p:txBody>
          <a:bodyPr/>
          <a:lstStyle/>
          <a:p>
            <a:fld id="{3EF3A073-D8C2-4133-A67E-A828A6A31404}" type="slidenum">
              <a:rPr lang="de-AT" smtClean="0"/>
              <a:t>39</a:t>
            </a:fld>
            <a:endParaRPr lang="de-AT"/>
          </a:p>
        </p:txBody>
      </p:sp>
    </p:spTree>
    <p:extLst>
      <p:ext uri="{BB962C8B-B14F-4D97-AF65-F5344CB8AC3E}">
        <p14:creationId xmlns:p14="http://schemas.microsoft.com/office/powerpoint/2010/main" val="387430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metaphors</a:t>
            </a:r>
            <a:r>
              <a:rPr lang="de-DE" baseline="0"/>
              <a:t> heavily influence mobile interaction design</a:t>
            </a:r>
            <a:endParaRPr lang="de-DE"/>
          </a:p>
        </p:txBody>
      </p:sp>
      <p:sp>
        <p:nvSpPr>
          <p:cNvPr id="4" name="Foliennummernplatzhalter 3"/>
          <p:cNvSpPr>
            <a:spLocks noGrp="1"/>
          </p:cNvSpPr>
          <p:nvPr>
            <p:ph type="sldNum" sz="quarter" idx="10"/>
          </p:nvPr>
        </p:nvSpPr>
        <p:spPr/>
        <p:txBody>
          <a:bodyPr/>
          <a:lstStyle/>
          <a:p>
            <a:fld id="{3EF3A073-D8C2-4133-A67E-A828A6A31404}" type="slidenum">
              <a:rPr lang="de-AT" smtClean="0"/>
              <a:t>40</a:t>
            </a:fld>
            <a:endParaRPr lang="de-AT"/>
          </a:p>
        </p:txBody>
      </p:sp>
    </p:spTree>
    <p:extLst>
      <p:ext uri="{BB962C8B-B14F-4D97-AF65-F5344CB8AC3E}">
        <p14:creationId xmlns:p14="http://schemas.microsoft.com/office/powerpoint/2010/main" val="19370999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and</a:t>
            </a:r>
            <a:r>
              <a:rPr lang="de-DE" baseline="0"/>
              <a:t> this is metaphor in the context of our interaction design process. everything should be built on metaphor.</a:t>
            </a:r>
            <a:endParaRPr lang="de-DE"/>
          </a:p>
        </p:txBody>
      </p:sp>
      <p:sp>
        <p:nvSpPr>
          <p:cNvPr id="4" name="Foliennummernplatzhalter 3"/>
          <p:cNvSpPr>
            <a:spLocks noGrp="1"/>
          </p:cNvSpPr>
          <p:nvPr>
            <p:ph type="sldNum" sz="quarter" idx="10"/>
          </p:nvPr>
        </p:nvSpPr>
        <p:spPr/>
        <p:txBody>
          <a:bodyPr/>
          <a:lstStyle/>
          <a:p>
            <a:fld id="{3EF3A073-D8C2-4133-A67E-A828A6A31404}" type="slidenum">
              <a:rPr lang="de-AT" smtClean="0"/>
              <a:t>45</a:t>
            </a:fld>
            <a:endParaRPr lang="de-AT"/>
          </a:p>
        </p:txBody>
      </p:sp>
    </p:spTree>
    <p:extLst>
      <p:ext uri="{BB962C8B-B14F-4D97-AF65-F5344CB8AC3E}">
        <p14:creationId xmlns:p14="http://schemas.microsoft.com/office/powerpoint/2010/main" val="6204833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usually: you want to have context as a type of implicit interaction. context is everything that happens around and even in the user while she or he interacts. so, for the interaction designer,</a:t>
            </a:r>
            <a:r>
              <a:rPr lang="de-DE" baseline="0"/>
              <a:t> it‘s a good idea to be aware of the role of context and also make use of it!</a:t>
            </a:r>
          </a:p>
          <a:p>
            <a:endParaRPr lang="de-DE" baseline="0"/>
          </a:p>
          <a:p>
            <a:r>
              <a:rPr lang="de-DE" baseline="0"/>
              <a:t>in the following: some types of context you can use</a:t>
            </a:r>
            <a:endParaRPr lang="de-DE"/>
          </a:p>
        </p:txBody>
      </p:sp>
      <p:sp>
        <p:nvSpPr>
          <p:cNvPr id="4" name="Foliennummernplatzhalter 3"/>
          <p:cNvSpPr>
            <a:spLocks noGrp="1"/>
          </p:cNvSpPr>
          <p:nvPr>
            <p:ph type="sldNum" sz="quarter" idx="10"/>
          </p:nvPr>
        </p:nvSpPr>
        <p:spPr/>
        <p:txBody>
          <a:bodyPr/>
          <a:lstStyle/>
          <a:p>
            <a:fld id="{3EF3A073-D8C2-4133-A67E-A828A6A31404}" type="slidenum">
              <a:rPr lang="de-AT" smtClean="0"/>
              <a:t>47</a:t>
            </a:fld>
            <a:endParaRPr lang="de-AT"/>
          </a:p>
        </p:txBody>
      </p:sp>
    </p:spTree>
    <p:extLst>
      <p:ext uri="{BB962C8B-B14F-4D97-AF65-F5344CB8AC3E}">
        <p14:creationId xmlns:p14="http://schemas.microsoft.com/office/powerpoint/2010/main" val="26692346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pulling</a:t>
            </a:r>
            <a:r>
              <a:rPr lang="de-DE" baseline="0"/>
              <a:t> back to a slide from before: there are several contextual aspects that you should be aware of, such as your audience, what platform you‘re developing for and what data you have. but wait, there‘s more!</a:t>
            </a:r>
            <a:endParaRPr lang="de-DE"/>
          </a:p>
        </p:txBody>
      </p:sp>
      <p:sp>
        <p:nvSpPr>
          <p:cNvPr id="4" name="Foliennummernplatzhalter 3"/>
          <p:cNvSpPr>
            <a:spLocks noGrp="1"/>
          </p:cNvSpPr>
          <p:nvPr>
            <p:ph type="sldNum" sz="quarter" idx="10"/>
          </p:nvPr>
        </p:nvSpPr>
        <p:spPr/>
        <p:txBody>
          <a:bodyPr/>
          <a:lstStyle/>
          <a:p>
            <a:fld id="{3EF3A073-D8C2-4133-A67E-A828A6A31404}" type="slidenum">
              <a:rPr lang="de-AT" smtClean="0"/>
              <a:t>48</a:t>
            </a:fld>
            <a:endParaRPr lang="de-AT"/>
          </a:p>
        </p:txBody>
      </p:sp>
    </p:spTree>
    <p:extLst>
      <p:ext uri="{BB962C8B-B14F-4D97-AF65-F5344CB8AC3E}">
        <p14:creationId xmlns:p14="http://schemas.microsoft.com/office/powerpoint/2010/main" val="33722960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baseline="0"/>
              <a:t>number of sensors is growing</a:t>
            </a:r>
          </a:p>
          <a:p>
            <a:pPr marL="171450" indent="-171450">
              <a:buFontTx/>
              <a:buChar char="-"/>
            </a:pPr>
            <a:r>
              <a:rPr lang="de-DE" baseline="0"/>
              <a:t>super-human data: especially with quantified self: things like heart rate, steps taken, upcoming: stress, mood</a:t>
            </a:r>
          </a:p>
          <a:p>
            <a:pPr marL="171450" indent="-171450">
              <a:buFontTx/>
              <a:buChar char="-"/>
            </a:pPr>
            <a:r>
              <a:rPr lang="de-DE" baseline="0"/>
              <a:t>using the dynamic context is especially nice for startup: launch map centered on position of user etc.</a:t>
            </a:r>
            <a:endParaRPr lang="de-DE"/>
          </a:p>
        </p:txBody>
      </p:sp>
      <p:sp>
        <p:nvSpPr>
          <p:cNvPr id="4" name="Foliennummernplatzhalter 3"/>
          <p:cNvSpPr>
            <a:spLocks noGrp="1"/>
          </p:cNvSpPr>
          <p:nvPr>
            <p:ph type="sldNum" sz="quarter" idx="10"/>
          </p:nvPr>
        </p:nvSpPr>
        <p:spPr/>
        <p:txBody>
          <a:bodyPr/>
          <a:lstStyle/>
          <a:p>
            <a:fld id="{3EF3A073-D8C2-4133-A67E-A828A6A31404}" type="slidenum">
              <a:rPr lang="de-AT" smtClean="0"/>
              <a:t>49</a:t>
            </a:fld>
            <a:endParaRPr lang="de-AT"/>
          </a:p>
        </p:txBody>
      </p:sp>
    </p:spTree>
    <p:extLst>
      <p:ext uri="{BB962C8B-B14F-4D97-AF65-F5344CB8AC3E}">
        <p14:creationId xmlns:p14="http://schemas.microsoft.com/office/powerpoint/2010/main" val="2648961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first of all,</a:t>
            </a:r>
            <a:r>
              <a:rPr lang="de-DE" baseline="0"/>
              <a:t> we have to enable interactive exploration. but that is of course the bare minimum. it‘s kind of expected.</a:t>
            </a:r>
          </a:p>
          <a:p>
            <a:r>
              <a:rPr lang="de-DE" baseline="0"/>
              <a:t>what‘s more important is to make these interactions as convenient as possible, pull all of the tricks that you can do using context and metaphors (we‘ll talk about that in a bit).</a:t>
            </a:r>
          </a:p>
          <a:p>
            <a:endParaRPr lang="de-DE" baseline="0"/>
          </a:p>
          <a:p>
            <a:r>
              <a:rPr lang="de-DE" baseline="0"/>
              <a:t>but much more important is to enable understanding and memorization! of the interface that is. you probably all remember a first experience with a new system that failed in this regard: you were wondering how to do something without a clue or any hints. such a situation usually leads to the universal help function: the Google search.</a:t>
            </a:r>
          </a:p>
          <a:p>
            <a:r>
              <a:rPr lang="de-DE" baseline="0"/>
              <a:t>the second aspect, memorization, means how easy it is to remember how to do something once you‘ve pulled it off. again, you probably remember that time when you did something uncommon and tried to repeat it. memorization not only means how to </a:t>
            </a:r>
            <a:endParaRPr lang="de-DE"/>
          </a:p>
        </p:txBody>
      </p:sp>
      <p:sp>
        <p:nvSpPr>
          <p:cNvPr id="4" name="Foliennummernplatzhalter 3"/>
          <p:cNvSpPr>
            <a:spLocks noGrp="1"/>
          </p:cNvSpPr>
          <p:nvPr>
            <p:ph type="sldNum" sz="quarter" idx="10"/>
          </p:nvPr>
        </p:nvSpPr>
        <p:spPr/>
        <p:txBody>
          <a:bodyPr/>
          <a:lstStyle/>
          <a:p>
            <a:fld id="{3EF3A073-D8C2-4133-A67E-A828A6A31404}" type="slidenum">
              <a:rPr lang="de-AT" smtClean="0"/>
              <a:t>5</a:t>
            </a:fld>
            <a:endParaRPr lang="de-AT"/>
          </a:p>
        </p:txBody>
      </p:sp>
    </p:spTree>
    <p:extLst>
      <p:ext uri="{BB962C8B-B14F-4D97-AF65-F5344CB8AC3E}">
        <p14:creationId xmlns:p14="http://schemas.microsoft.com/office/powerpoint/2010/main" val="6362061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trivial context is of course the</a:t>
            </a:r>
            <a:r>
              <a:rPr lang="de-DE" baseline="0"/>
              <a:t> audience and the platform. but also things that pretty much every platform supports: </a:t>
            </a:r>
          </a:p>
          <a:p>
            <a:r>
              <a:rPr lang="de-DE" baseline="0"/>
              <a:t>such as taking the current time and date and use it to adjust the visualization (e.g., on a train map: hide lines that don‘t leave at the moment) – time can be very powerful</a:t>
            </a:r>
          </a:p>
          <a:p>
            <a:endParaRPr lang="de-DE"/>
          </a:p>
        </p:txBody>
      </p:sp>
      <p:sp>
        <p:nvSpPr>
          <p:cNvPr id="4" name="Foliennummernplatzhalter 3"/>
          <p:cNvSpPr>
            <a:spLocks noGrp="1"/>
          </p:cNvSpPr>
          <p:nvPr>
            <p:ph type="sldNum" sz="quarter" idx="10"/>
          </p:nvPr>
        </p:nvSpPr>
        <p:spPr/>
        <p:txBody>
          <a:bodyPr/>
          <a:lstStyle/>
          <a:p>
            <a:fld id="{3EF3A073-D8C2-4133-A67E-A828A6A31404}" type="slidenum">
              <a:rPr lang="de-AT" smtClean="0"/>
              <a:t>50</a:t>
            </a:fld>
            <a:endParaRPr lang="de-AT"/>
          </a:p>
        </p:txBody>
      </p:sp>
    </p:spTree>
    <p:extLst>
      <p:ext uri="{BB962C8B-B14F-4D97-AF65-F5344CB8AC3E}">
        <p14:creationId xmlns:p14="http://schemas.microsoft.com/office/powerpoint/2010/main" val="38635964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a:t>implemented</a:t>
            </a:r>
            <a:r>
              <a:rPr lang="de-DE" baseline="0"/>
              <a:t> in more or less every device: non-GPS devices usually use WIFI for geolocation</a:t>
            </a:r>
          </a:p>
          <a:p>
            <a:pPr marL="171450" indent="-171450">
              <a:buFontTx/>
              <a:buChar char="-"/>
            </a:pPr>
            <a:endParaRPr lang="de-DE"/>
          </a:p>
        </p:txBody>
      </p:sp>
      <p:sp>
        <p:nvSpPr>
          <p:cNvPr id="4" name="Foliennummernplatzhalter 3"/>
          <p:cNvSpPr>
            <a:spLocks noGrp="1"/>
          </p:cNvSpPr>
          <p:nvPr>
            <p:ph type="sldNum" sz="quarter" idx="10"/>
          </p:nvPr>
        </p:nvSpPr>
        <p:spPr/>
        <p:txBody>
          <a:bodyPr/>
          <a:lstStyle/>
          <a:p>
            <a:fld id="{3EF3A073-D8C2-4133-A67E-A828A6A31404}" type="slidenum">
              <a:rPr lang="de-AT" smtClean="0"/>
              <a:t>51</a:t>
            </a:fld>
            <a:endParaRPr lang="de-AT"/>
          </a:p>
        </p:txBody>
      </p:sp>
    </p:spTree>
    <p:extLst>
      <p:ext uri="{BB962C8B-B14F-4D97-AF65-F5344CB8AC3E}">
        <p14:creationId xmlns:p14="http://schemas.microsoft.com/office/powerpoint/2010/main" val="27717147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device orientation: how to display vis</a:t>
            </a:r>
          </a:p>
          <a:p>
            <a:r>
              <a:rPr lang="de-DE"/>
              <a:t>bio-sensors: heart-rate, steps, ...</a:t>
            </a:r>
          </a:p>
        </p:txBody>
      </p:sp>
      <p:sp>
        <p:nvSpPr>
          <p:cNvPr id="4" name="Foliennummernplatzhalter 3"/>
          <p:cNvSpPr>
            <a:spLocks noGrp="1"/>
          </p:cNvSpPr>
          <p:nvPr>
            <p:ph type="sldNum" sz="quarter" idx="10"/>
          </p:nvPr>
        </p:nvSpPr>
        <p:spPr/>
        <p:txBody>
          <a:bodyPr/>
          <a:lstStyle/>
          <a:p>
            <a:fld id="{3EF3A073-D8C2-4133-A67E-A828A6A31404}" type="slidenum">
              <a:rPr lang="de-AT" smtClean="0"/>
              <a:t>52</a:t>
            </a:fld>
            <a:endParaRPr lang="de-AT"/>
          </a:p>
        </p:txBody>
      </p:sp>
    </p:spTree>
    <p:extLst>
      <p:ext uri="{BB962C8B-B14F-4D97-AF65-F5344CB8AC3E}">
        <p14:creationId xmlns:p14="http://schemas.microsoft.com/office/powerpoint/2010/main" val="27260379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EF3A073-D8C2-4133-A67E-A828A6A31404}" type="slidenum">
              <a:rPr lang="de-AT" smtClean="0"/>
              <a:t>54</a:t>
            </a:fld>
            <a:endParaRPr lang="de-AT"/>
          </a:p>
        </p:txBody>
      </p:sp>
    </p:spTree>
    <p:extLst>
      <p:ext uri="{BB962C8B-B14F-4D97-AF65-F5344CB8AC3E}">
        <p14:creationId xmlns:p14="http://schemas.microsoft.com/office/powerpoint/2010/main" val="40459715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a:t>in a</a:t>
            </a:r>
            <a:r>
              <a:rPr lang="de-DE" baseline="0"/>
              <a:t> recent study drucker and colleagues from microsoft research have compared two bar chart visualizations for tablets, one mainly controlled by gestures and the other using a regular good old button control panel. and the results of the study showed that not only people preferred the gesture-controlled version, but that even their task performance was higher with gestures instead of buttons.</a:t>
            </a:r>
            <a:endParaRPr lang="de-DE"/>
          </a:p>
          <a:p>
            <a:endParaRPr lang="de-DE"/>
          </a:p>
        </p:txBody>
      </p:sp>
      <p:sp>
        <p:nvSpPr>
          <p:cNvPr id="4" name="Foliennummernplatzhalter 3"/>
          <p:cNvSpPr>
            <a:spLocks noGrp="1"/>
          </p:cNvSpPr>
          <p:nvPr>
            <p:ph type="sldNum" sz="quarter" idx="10"/>
          </p:nvPr>
        </p:nvSpPr>
        <p:spPr/>
        <p:txBody>
          <a:bodyPr/>
          <a:lstStyle/>
          <a:p>
            <a:fld id="{3EF3A073-D8C2-4133-A67E-A828A6A31404}" type="slidenum">
              <a:rPr lang="de-AT" smtClean="0"/>
              <a:t>55</a:t>
            </a:fld>
            <a:endParaRPr lang="de-AT"/>
          </a:p>
        </p:txBody>
      </p:sp>
    </p:spTree>
    <p:extLst>
      <p:ext uri="{BB962C8B-B14F-4D97-AF65-F5344CB8AC3E}">
        <p14:creationId xmlns:p14="http://schemas.microsoft.com/office/powerpoint/2010/main" val="6214413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point it, split it,</a:t>
            </a:r>
            <a:r>
              <a:rPr lang="de-DE" baseline="0"/>
              <a:t> peel it, ...</a:t>
            </a:r>
            <a:endParaRPr lang="de-DE"/>
          </a:p>
        </p:txBody>
      </p:sp>
      <p:sp>
        <p:nvSpPr>
          <p:cNvPr id="4" name="Foliennummernplatzhalter 3"/>
          <p:cNvSpPr>
            <a:spLocks noGrp="1"/>
          </p:cNvSpPr>
          <p:nvPr>
            <p:ph type="sldNum" sz="quarter" idx="10"/>
          </p:nvPr>
        </p:nvSpPr>
        <p:spPr/>
        <p:txBody>
          <a:bodyPr/>
          <a:lstStyle/>
          <a:p>
            <a:fld id="{3EF3A073-D8C2-4133-A67E-A828A6A31404}" type="slidenum">
              <a:rPr lang="de-AT" smtClean="0"/>
              <a:t>57</a:t>
            </a:fld>
            <a:endParaRPr lang="de-AT"/>
          </a:p>
        </p:txBody>
      </p:sp>
    </p:spTree>
    <p:extLst>
      <p:ext uri="{BB962C8B-B14F-4D97-AF65-F5344CB8AC3E}">
        <p14:creationId xmlns:p14="http://schemas.microsoft.com/office/powerpoint/2010/main" val="498467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most</a:t>
            </a:r>
            <a:r>
              <a:rPr lang="de-DE" baseline="0"/>
              <a:t> important ergonomical consideration: size of touch elements.... most laptop interfaces just wouldn‘t work on touch</a:t>
            </a:r>
            <a:endParaRPr lang="de-DE"/>
          </a:p>
        </p:txBody>
      </p:sp>
      <p:sp>
        <p:nvSpPr>
          <p:cNvPr id="4" name="Foliennummernplatzhalter 3"/>
          <p:cNvSpPr>
            <a:spLocks noGrp="1"/>
          </p:cNvSpPr>
          <p:nvPr>
            <p:ph type="sldNum" sz="quarter" idx="10"/>
          </p:nvPr>
        </p:nvSpPr>
        <p:spPr/>
        <p:txBody>
          <a:bodyPr/>
          <a:lstStyle/>
          <a:p>
            <a:fld id="{3EF3A073-D8C2-4133-A67E-A828A6A31404}" type="slidenum">
              <a:rPr lang="de-AT" smtClean="0"/>
              <a:t>58</a:t>
            </a:fld>
            <a:endParaRPr lang="de-AT"/>
          </a:p>
        </p:txBody>
      </p:sp>
    </p:spTree>
    <p:extLst>
      <p:ext uri="{BB962C8B-B14F-4D97-AF65-F5344CB8AC3E}">
        <p14:creationId xmlns:p14="http://schemas.microsoft.com/office/powerpoint/2010/main" val="481263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other aspect: how is</a:t>
            </a:r>
            <a:r>
              <a:rPr lang="de-DE" baseline="0"/>
              <a:t> the device held?</a:t>
            </a:r>
            <a:endParaRPr lang="de-DE"/>
          </a:p>
        </p:txBody>
      </p:sp>
      <p:sp>
        <p:nvSpPr>
          <p:cNvPr id="4" name="Foliennummernplatzhalter 3"/>
          <p:cNvSpPr>
            <a:spLocks noGrp="1"/>
          </p:cNvSpPr>
          <p:nvPr>
            <p:ph type="sldNum" sz="quarter" idx="10"/>
          </p:nvPr>
        </p:nvSpPr>
        <p:spPr/>
        <p:txBody>
          <a:bodyPr/>
          <a:lstStyle/>
          <a:p>
            <a:fld id="{3EF3A073-D8C2-4133-A67E-A828A6A31404}" type="slidenum">
              <a:rPr lang="de-AT" smtClean="0"/>
              <a:t>59</a:t>
            </a:fld>
            <a:endParaRPr lang="de-AT"/>
          </a:p>
        </p:txBody>
      </p:sp>
    </p:spTree>
    <p:extLst>
      <p:ext uri="{BB962C8B-B14F-4D97-AF65-F5344CB8AC3E}">
        <p14:creationId xmlns:p14="http://schemas.microsoft.com/office/powerpoint/2010/main" val="37442054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if i asked you to enlarge this photo, you‘d probably do ...?</a:t>
            </a:r>
          </a:p>
        </p:txBody>
      </p:sp>
      <p:sp>
        <p:nvSpPr>
          <p:cNvPr id="4" name="Foliennummernplatzhalter 3"/>
          <p:cNvSpPr>
            <a:spLocks noGrp="1"/>
          </p:cNvSpPr>
          <p:nvPr>
            <p:ph type="sldNum" sz="quarter" idx="10"/>
          </p:nvPr>
        </p:nvSpPr>
        <p:spPr/>
        <p:txBody>
          <a:bodyPr/>
          <a:lstStyle/>
          <a:p>
            <a:fld id="{3EF3A073-D8C2-4133-A67E-A828A6A31404}" type="slidenum">
              <a:rPr lang="de-AT" smtClean="0"/>
              <a:t>61</a:t>
            </a:fld>
            <a:endParaRPr lang="de-AT"/>
          </a:p>
        </p:txBody>
      </p:sp>
    </p:spTree>
    <p:extLst>
      <p:ext uri="{BB962C8B-B14F-4D97-AF65-F5344CB8AC3E}">
        <p14:creationId xmlns:p14="http://schemas.microsoft.com/office/powerpoint/2010/main" val="27050129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to sum up: think about who you‘re designing for, what person,</a:t>
            </a:r>
            <a:r>
              <a:rPr lang="de-DE" baseline="0"/>
              <a:t> what platform and what data. what goals your users have. then enter the cycle of coming up with the data presentation architecture, the visual representation/encoding and the interaction. ground everything on a useful, suitable metaphor.</a:t>
            </a:r>
            <a:endParaRPr lang="de-DE"/>
          </a:p>
        </p:txBody>
      </p:sp>
      <p:sp>
        <p:nvSpPr>
          <p:cNvPr id="4" name="Foliennummernplatzhalter 3"/>
          <p:cNvSpPr>
            <a:spLocks noGrp="1"/>
          </p:cNvSpPr>
          <p:nvPr>
            <p:ph type="sldNum" sz="quarter" idx="10"/>
          </p:nvPr>
        </p:nvSpPr>
        <p:spPr/>
        <p:txBody>
          <a:bodyPr/>
          <a:lstStyle/>
          <a:p>
            <a:fld id="{3EF3A073-D8C2-4133-A67E-A828A6A31404}" type="slidenum">
              <a:rPr lang="de-AT" smtClean="0"/>
              <a:t>64</a:t>
            </a:fld>
            <a:endParaRPr lang="de-AT"/>
          </a:p>
        </p:txBody>
      </p:sp>
    </p:spTree>
    <p:extLst>
      <p:ext uri="{BB962C8B-B14F-4D97-AF65-F5344CB8AC3E}">
        <p14:creationId xmlns:p14="http://schemas.microsoft.com/office/powerpoint/2010/main" val="620483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first of all,</a:t>
            </a:r>
            <a:r>
              <a:rPr lang="de-DE" baseline="0"/>
              <a:t> we have to enable interactive exploration. but that is of course the bare minimum. it‘s kind of expected.</a:t>
            </a:r>
          </a:p>
          <a:p>
            <a:r>
              <a:rPr lang="de-DE" baseline="0"/>
              <a:t>what‘s more important is to make these interactions as convenient as possible, pull all of the tricks that you can do using context and metaphors (we‘ll talk about that in a bit).</a:t>
            </a:r>
          </a:p>
          <a:p>
            <a:endParaRPr lang="de-DE" baseline="0"/>
          </a:p>
          <a:p>
            <a:r>
              <a:rPr lang="de-DE" baseline="0"/>
              <a:t>but much more important is to enable understanding and memorization! of the interface that is. you probably all remember a first experience with a new system that failed in this regard: you were wondering how to do something without a clue or any hints. such a situation usually leads to the universal help function: the Google search.</a:t>
            </a:r>
          </a:p>
          <a:p>
            <a:r>
              <a:rPr lang="de-DE" baseline="0"/>
              <a:t>the second aspect, memorization, means how easy it is to remember how to do something once you‘ve pulled it off. again, you probably remember that time when you did something uncommon and tried to repeat it. being memorable means not only how easy it is to remember something, but also how easy it is to figure it out again, when you forgot it.</a:t>
            </a:r>
          </a:p>
          <a:p>
            <a:endParaRPr lang="de-DE" baseline="0"/>
          </a:p>
          <a:p>
            <a:r>
              <a:rPr lang="de-DE" baseline="0"/>
              <a:t>so this is basically what interaction design for visualization is about. </a:t>
            </a:r>
            <a:endParaRPr lang="de-DE"/>
          </a:p>
        </p:txBody>
      </p:sp>
      <p:sp>
        <p:nvSpPr>
          <p:cNvPr id="4" name="Foliennummernplatzhalter 3"/>
          <p:cNvSpPr>
            <a:spLocks noGrp="1"/>
          </p:cNvSpPr>
          <p:nvPr>
            <p:ph type="sldNum" sz="quarter" idx="10"/>
          </p:nvPr>
        </p:nvSpPr>
        <p:spPr/>
        <p:txBody>
          <a:bodyPr/>
          <a:lstStyle/>
          <a:p>
            <a:fld id="{3EF3A073-D8C2-4133-A67E-A828A6A31404}" type="slidenum">
              <a:rPr lang="de-AT" smtClean="0"/>
              <a:t>6</a:t>
            </a:fld>
            <a:endParaRPr lang="de-AT"/>
          </a:p>
        </p:txBody>
      </p:sp>
    </p:spTree>
    <p:extLst>
      <p:ext uri="{BB962C8B-B14F-4D97-AF65-F5344CB8AC3E}">
        <p14:creationId xmlns:p14="http://schemas.microsoft.com/office/powerpoint/2010/main" val="636206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interaction design is the design discipline</a:t>
            </a:r>
            <a:r>
              <a:rPr lang="de-DE" baseline="0"/>
              <a:t> concerned with designing interaction (duh). here‘s bill verplank explaining what that means and what questions to consider:</a:t>
            </a:r>
            <a:endParaRPr lang="de-DE"/>
          </a:p>
        </p:txBody>
      </p:sp>
      <p:sp>
        <p:nvSpPr>
          <p:cNvPr id="4" name="Foliennummernplatzhalter 3"/>
          <p:cNvSpPr>
            <a:spLocks noGrp="1"/>
          </p:cNvSpPr>
          <p:nvPr>
            <p:ph type="sldNum" sz="quarter" idx="10"/>
          </p:nvPr>
        </p:nvSpPr>
        <p:spPr/>
        <p:txBody>
          <a:bodyPr/>
          <a:lstStyle/>
          <a:p>
            <a:fld id="{3EF3A073-D8C2-4133-A67E-A828A6A31404}" type="slidenum">
              <a:rPr lang="de-AT" smtClean="0"/>
              <a:t>7</a:t>
            </a:fld>
            <a:endParaRPr lang="de-AT"/>
          </a:p>
        </p:txBody>
      </p:sp>
    </p:spTree>
    <p:extLst>
      <p:ext uri="{BB962C8B-B14F-4D97-AF65-F5344CB8AC3E}">
        <p14:creationId xmlns:p14="http://schemas.microsoft.com/office/powerpoint/2010/main" val="4090681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if you look into the interaction design discipline itself, you‘ll find a huge mess of varying terms and categories.</a:t>
            </a:r>
          </a:p>
        </p:txBody>
      </p:sp>
      <p:sp>
        <p:nvSpPr>
          <p:cNvPr id="4" name="Foliennummernplatzhalter 3"/>
          <p:cNvSpPr>
            <a:spLocks noGrp="1"/>
          </p:cNvSpPr>
          <p:nvPr>
            <p:ph type="sldNum" sz="quarter" idx="10"/>
          </p:nvPr>
        </p:nvSpPr>
        <p:spPr/>
        <p:txBody>
          <a:bodyPr/>
          <a:lstStyle/>
          <a:p>
            <a:fld id="{3EF3A073-D8C2-4133-A67E-A828A6A31404}" type="slidenum">
              <a:rPr lang="de-AT" smtClean="0"/>
              <a:t>9</a:t>
            </a:fld>
            <a:endParaRPr lang="de-AT"/>
          </a:p>
        </p:txBody>
      </p:sp>
    </p:spTree>
    <p:extLst>
      <p:ext uri="{BB962C8B-B14F-4D97-AF65-F5344CB8AC3E}">
        <p14:creationId xmlns:p14="http://schemas.microsoft.com/office/powerpoint/2010/main" val="322983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so,</a:t>
            </a:r>
            <a:r>
              <a:rPr lang="de-DE" baseline="0"/>
              <a:t> thinking back to this here: how do we create this? </a:t>
            </a:r>
          </a:p>
          <a:p>
            <a:endParaRPr lang="de-DE" baseline="0"/>
          </a:p>
          <a:p>
            <a:r>
              <a:rPr lang="de-DE" baseline="0"/>
              <a:t>as i said, interaction design is a craft, so there‘s no absolute right or wrong – just different shades of wrong. it‘s all about trade-offs.</a:t>
            </a:r>
          </a:p>
          <a:p>
            <a:endParaRPr lang="de-DE" baseline="0"/>
          </a:p>
          <a:p>
            <a:r>
              <a:rPr lang="de-DE" baseline="0"/>
              <a:t>and while interaction designers have come up with various tricks to create good interfaces, it‘s still a craft – so unfortunately there‘s no algorithm to follow and it‘s a lot about experience. still, i‘ll try to give you a couple of hints about how to pull it off.</a:t>
            </a:r>
          </a:p>
        </p:txBody>
      </p:sp>
      <p:sp>
        <p:nvSpPr>
          <p:cNvPr id="4" name="Foliennummernplatzhalter 3"/>
          <p:cNvSpPr>
            <a:spLocks noGrp="1"/>
          </p:cNvSpPr>
          <p:nvPr>
            <p:ph type="sldNum" sz="quarter" idx="10"/>
          </p:nvPr>
        </p:nvSpPr>
        <p:spPr/>
        <p:txBody>
          <a:bodyPr/>
          <a:lstStyle/>
          <a:p>
            <a:fld id="{3EF3A073-D8C2-4133-A67E-A828A6A31404}" type="slidenum">
              <a:rPr lang="de-AT" smtClean="0"/>
              <a:t>10</a:t>
            </a:fld>
            <a:endParaRPr lang="de-AT"/>
          </a:p>
        </p:txBody>
      </p:sp>
    </p:spTree>
    <p:extLst>
      <p:ext uri="{BB962C8B-B14F-4D97-AF65-F5344CB8AC3E}">
        <p14:creationId xmlns:p14="http://schemas.microsoft.com/office/powerpoint/2010/main" val="636206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first, we‘ll</a:t>
            </a:r>
            <a:r>
              <a:rPr lang="de-DE" baseline="0"/>
              <a:t> discuss the overall process of designing interactive visualizations. understanding what you‘re trying to design helps you in actually designing it. and before doing that you should be clear about a couple of things.</a:t>
            </a:r>
            <a:endParaRPr lang="de-DE"/>
          </a:p>
        </p:txBody>
      </p:sp>
      <p:sp>
        <p:nvSpPr>
          <p:cNvPr id="4" name="Foliennummernplatzhalter 3"/>
          <p:cNvSpPr>
            <a:spLocks noGrp="1"/>
          </p:cNvSpPr>
          <p:nvPr>
            <p:ph type="sldNum" sz="quarter" idx="10"/>
          </p:nvPr>
        </p:nvSpPr>
        <p:spPr/>
        <p:txBody>
          <a:bodyPr/>
          <a:lstStyle/>
          <a:p>
            <a:fld id="{3EF3A073-D8C2-4133-A67E-A828A6A31404}" type="slidenum">
              <a:rPr lang="de-AT" smtClean="0"/>
              <a:t>11</a:t>
            </a:fld>
            <a:endParaRPr lang="de-AT"/>
          </a:p>
        </p:txBody>
      </p:sp>
    </p:spTree>
    <p:extLst>
      <p:ext uri="{BB962C8B-B14F-4D97-AF65-F5344CB8AC3E}">
        <p14:creationId xmlns:p14="http://schemas.microsoft.com/office/powerpoint/2010/main" val="3420144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p:cNvSpPr/>
          <p:nvPr userDrawn="1"/>
        </p:nvSpPr>
        <p:spPr>
          <a:xfrm>
            <a:off x="-468560" y="692696"/>
            <a:ext cx="9951777" cy="3789178"/>
          </a:xfrm>
          <a:prstGeom prst="rect">
            <a:avLst/>
          </a:prstGeom>
          <a:solidFill>
            <a:schemeClr val="bg1">
              <a:lumMod val="95000"/>
              <a:alpha val="74118"/>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p:cNvSpPr>
            <a:spLocks noGrp="1"/>
          </p:cNvSpPr>
          <p:nvPr>
            <p:ph type="ctrTitle" hasCustomPrompt="1"/>
          </p:nvPr>
        </p:nvSpPr>
        <p:spPr>
          <a:xfrm>
            <a:off x="323528" y="1058584"/>
            <a:ext cx="7772400" cy="1470025"/>
          </a:xfrm>
        </p:spPr>
        <p:txBody>
          <a:bodyPr/>
          <a:lstStyle>
            <a:lvl1pPr algn="l">
              <a:defRPr/>
            </a:lvl1pPr>
          </a:lstStyle>
          <a:p>
            <a:r>
              <a:rPr lang="en-US" noProof="0" smtClean="0"/>
              <a:t>Talk Title</a:t>
            </a:r>
            <a:endParaRPr lang="en-US" noProof="0"/>
          </a:p>
        </p:txBody>
      </p:sp>
      <p:sp>
        <p:nvSpPr>
          <p:cNvPr id="5" name="Footer Placeholder 4"/>
          <p:cNvSpPr>
            <a:spLocks noGrp="1"/>
          </p:cNvSpPr>
          <p:nvPr>
            <p:ph type="ftr" sz="quarter" idx="11"/>
          </p:nvPr>
        </p:nvSpPr>
        <p:spPr>
          <a:xfrm>
            <a:off x="251520" y="6381328"/>
            <a:ext cx="7056784" cy="365125"/>
          </a:xfrm>
        </p:spPr>
        <p:txBody>
          <a:bodyPr/>
          <a:lstStyle/>
          <a:p>
            <a:pPr algn="l"/>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6" name="Slide Number Placeholder 5"/>
          <p:cNvSpPr>
            <a:spLocks noGrp="1"/>
          </p:cNvSpPr>
          <p:nvPr>
            <p:ph type="sldNum" sz="quarter" idx="12"/>
          </p:nvPr>
        </p:nvSpPr>
        <p:spPr/>
        <p:txBody>
          <a:bodyPr/>
          <a:lstStyle/>
          <a:p>
            <a:fld id="{30742C3F-4840-460C-ADF2-7005A7FA8881}" type="slidenum">
              <a:rPr lang="en-US" noProof="0" smtClean="0"/>
              <a:t>‹#›</a:t>
            </a:fld>
            <a:endParaRPr lang="en-US" noProof="0"/>
          </a:p>
        </p:txBody>
      </p:sp>
    </p:spTree>
    <p:extLst>
      <p:ext uri="{BB962C8B-B14F-4D97-AF65-F5344CB8AC3E}">
        <p14:creationId xmlns:p14="http://schemas.microsoft.com/office/powerpoint/2010/main" val="176940680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1892830"/>
            <a:ext cx="7772400" cy="1362074"/>
          </a:xfrm>
        </p:spPr>
        <p:txBody>
          <a:bodyPr anchor="t"/>
          <a:lstStyle>
            <a:lvl1pPr algn="ctr">
              <a:defRPr sz="4000" b="1" cap="all">
                <a:effectLst/>
              </a:defRPr>
            </a:lvl1pPr>
          </a:lstStyle>
          <a:p>
            <a:r>
              <a:rPr lang="en-US" dirty="0" smtClean="0"/>
              <a:t>Chapter Title</a:t>
            </a:r>
            <a:endParaRPr lang="en-US" dirty="0"/>
          </a:p>
        </p:txBody>
      </p:sp>
      <p:sp>
        <p:nvSpPr>
          <p:cNvPr id="3" name="Text Placeholder 2"/>
          <p:cNvSpPr>
            <a:spLocks noGrp="1"/>
          </p:cNvSpPr>
          <p:nvPr>
            <p:ph type="body" idx="1" hasCustomPrompt="1"/>
          </p:nvPr>
        </p:nvSpPr>
        <p:spPr>
          <a:xfrm>
            <a:off x="685800" y="3909053"/>
            <a:ext cx="7772400" cy="1500187"/>
          </a:xfrm>
        </p:spPr>
        <p:txBody>
          <a:bodyPr anchor="b">
            <a:normAutofit/>
          </a:bodyPr>
          <a:lstStyle>
            <a:lvl1pPr marL="0" indent="0" algn="ctr">
              <a:buNone/>
              <a:defRPr sz="3200">
                <a:solidFill>
                  <a:schemeClr val="tx1">
                    <a:tint val="75000"/>
                  </a:schemeClr>
                </a:solidFill>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Chapter Subtitle</a:t>
            </a:r>
          </a:p>
        </p:txBody>
      </p:sp>
      <p:sp>
        <p:nvSpPr>
          <p:cNvPr id="5" name="Footer Placeholder 4"/>
          <p:cNvSpPr>
            <a:spLocks noGrp="1"/>
          </p:cNvSpPr>
          <p:nvPr>
            <p:ph type="ftr" sz="quarter" idx="11"/>
          </p:nvPr>
        </p:nvSpPr>
        <p:spPr/>
        <p:txBody>
          <a:bodyPr/>
          <a:lstStyle/>
          <a:p>
            <a:pPr algn="l"/>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6" name="Slide Number Placeholder 5"/>
          <p:cNvSpPr>
            <a:spLocks noGrp="1"/>
          </p:cNvSpPr>
          <p:nvPr>
            <p:ph type="sldNum" sz="quarter" idx="12"/>
          </p:nvPr>
        </p:nvSpPr>
        <p:spPr/>
        <p:txBody>
          <a:bodyPr/>
          <a:lstStyle/>
          <a:p>
            <a:fld id="{30742C3F-4840-460C-ADF2-7005A7FA8881}" type="slidenum">
              <a:rPr lang="en-US" smtClean="0"/>
              <a:t>‹#›</a:t>
            </a:fld>
            <a:endParaRPr lang="en-US" dirty="0"/>
          </a:p>
        </p:txBody>
      </p:sp>
    </p:spTree>
    <p:extLst>
      <p:ext uri="{BB962C8B-B14F-4D97-AF65-F5344CB8AC3E}">
        <p14:creationId xmlns:p14="http://schemas.microsoft.com/office/powerpoint/2010/main" val="49526516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2"/>
            <a:ext cx="6081935" cy="1362074"/>
          </a:xfrm>
        </p:spPr>
        <p:txBody>
          <a:bodyPr anchor="t"/>
          <a:lstStyle>
            <a:lvl1pPr algn="l">
              <a:defRPr sz="4000" b="1" cap="all">
                <a:effectLst/>
              </a:defRPr>
            </a:lvl1pPr>
          </a:lstStyle>
          <a:p>
            <a:r>
              <a:rPr lang="en-US" dirty="0" smtClean="0"/>
              <a:t>Section Title</a:t>
            </a:r>
            <a:endParaRPr lang="en-US" dirty="0"/>
          </a:p>
        </p:txBody>
      </p:sp>
      <p:sp>
        <p:nvSpPr>
          <p:cNvPr id="3" name="Text Placeholder 2"/>
          <p:cNvSpPr>
            <a:spLocks noGrp="1"/>
          </p:cNvSpPr>
          <p:nvPr>
            <p:ph type="body" idx="1" hasCustomPrompt="1"/>
          </p:nvPr>
        </p:nvSpPr>
        <p:spPr>
          <a:xfrm>
            <a:off x="722313" y="2906713"/>
            <a:ext cx="608193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Section Subtitle</a:t>
            </a:r>
          </a:p>
        </p:txBody>
      </p:sp>
      <p:sp>
        <p:nvSpPr>
          <p:cNvPr id="5" name="Footer Placeholder 4"/>
          <p:cNvSpPr>
            <a:spLocks noGrp="1"/>
          </p:cNvSpPr>
          <p:nvPr>
            <p:ph type="ftr" sz="quarter" idx="11"/>
          </p:nvPr>
        </p:nvSpPr>
        <p:spPr/>
        <p:txBody>
          <a:bodyPr/>
          <a:lstStyle/>
          <a:p>
            <a:pPr algn="l"/>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6" name="Slide Number Placeholder 5"/>
          <p:cNvSpPr>
            <a:spLocks noGrp="1"/>
          </p:cNvSpPr>
          <p:nvPr>
            <p:ph type="sldNum" sz="quarter" idx="12"/>
          </p:nvPr>
        </p:nvSpPr>
        <p:spPr/>
        <p:txBody>
          <a:bodyPr/>
          <a:lstStyle/>
          <a:p>
            <a:fld id="{30742C3F-4840-460C-ADF2-7005A7FA8881}" type="slidenum">
              <a:rPr lang="en-US" smtClean="0"/>
              <a:t>‹#›</a:t>
            </a:fld>
            <a:endParaRPr lang="en-US" dirty="0"/>
          </a:p>
        </p:txBody>
      </p:sp>
      <p:sp>
        <p:nvSpPr>
          <p:cNvPr id="7" name="Picture Placeholder 6"/>
          <p:cNvSpPr>
            <a:spLocks noGrp="1"/>
          </p:cNvSpPr>
          <p:nvPr>
            <p:ph type="pic" sz="quarter" idx="13" hasCustomPrompt="1"/>
          </p:nvPr>
        </p:nvSpPr>
        <p:spPr>
          <a:xfrm>
            <a:off x="7164388" y="3141133"/>
            <a:ext cx="1584076" cy="1920048"/>
          </a:xfrm>
          <a:effectLst>
            <a:reflection blurRad="6350" stA="50000" endA="300" endPos="55000" dir="5400000" sy="-100000" algn="bl" rotWithShape="0"/>
          </a:effectLst>
          <a:scene3d>
            <a:camera prst="isometricLeftDown"/>
            <a:lightRig rig="threePt" dir="t"/>
          </a:scene3d>
        </p:spPr>
        <p:txBody>
          <a:bodyPr/>
          <a:lstStyle>
            <a:lvl1pPr>
              <a:defRPr/>
            </a:lvl1pPr>
          </a:lstStyle>
          <a:p>
            <a:r>
              <a:rPr lang="de-AT" dirty="0" smtClean="0"/>
              <a:t>Teaser Picture</a:t>
            </a:r>
            <a:endParaRPr lang="en-US" dirty="0"/>
          </a:p>
        </p:txBody>
      </p:sp>
    </p:spTree>
    <p:extLst>
      <p:ext uri="{BB962C8B-B14F-4D97-AF65-F5344CB8AC3E}">
        <p14:creationId xmlns:p14="http://schemas.microsoft.com/office/powerpoint/2010/main" val="42902441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3" name="Content Placeholder 2"/>
          <p:cNvSpPr>
            <a:spLocks noGrp="1"/>
          </p:cNvSpPr>
          <p:nvPr>
            <p:ph idx="1"/>
          </p:nvPr>
        </p:nvSpPr>
        <p:spPr/>
        <p:txBody>
          <a:bodyPr/>
          <a:lstStyle>
            <a:lvl1pPr>
              <a:defRPr>
                <a:latin typeface="Nunito Light"/>
                <a:cs typeface="Nunito Light"/>
              </a:defRPr>
            </a:lvl1pPr>
            <a:lvl2pPr>
              <a:defRPr>
                <a:latin typeface="Nunito Light"/>
                <a:cs typeface="Nunito Light"/>
              </a:defRPr>
            </a:lvl2pPr>
            <a:lvl3pPr>
              <a:defRPr>
                <a:latin typeface="Nunito Light"/>
                <a:cs typeface="Nunito Light"/>
              </a:defRPr>
            </a:lvl3pPr>
            <a:lvl4pPr marL="622300" indent="0">
              <a:defRPr>
                <a:latin typeface="Nunito Light"/>
                <a:cs typeface="Nunito Light"/>
              </a:defRPr>
            </a:lvl4pPr>
            <a:lvl5pPr>
              <a:defRPr>
                <a:latin typeface="Nunito Light"/>
                <a:cs typeface="Nunito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7"/>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9" name="Slide Number Placeholder 8"/>
          <p:cNvSpPr>
            <a:spLocks noGrp="1"/>
          </p:cNvSpPr>
          <p:nvPr>
            <p:ph type="sldNum" sz="quarter" idx="12"/>
          </p:nvPr>
        </p:nvSpPr>
        <p:spPr/>
        <p:txBody>
          <a:bodyPr/>
          <a:lstStyle/>
          <a:p>
            <a:fld id="{30742C3F-4840-460C-ADF2-7005A7FA8881}" type="slidenum">
              <a:rPr lang="en-US" smtClean="0"/>
              <a:t>‹#›</a:t>
            </a:fld>
            <a:endParaRPr lang="en-US" dirty="0"/>
          </a:p>
        </p:txBody>
      </p:sp>
    </p:spTree>
    <p:extLst>
      <p:ext uri="{BB962C8B-B14F-4D97-AF65-F5344CB8AC3E}">
        <p14:creationId xmlns:p14="http://schemas.microsoft.com/office/powerpoint/2010/main" val="159374431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7" name="Slide Number Placeholder 6"/>
          <p:cNvSpPr>
            <a:spLocks noGrp="1"/>
          </p:cNvSpPr>
          <p:nvPr>
            <p:ph type="sldNum" sz="quarter" idx="12"/>
          </p:nvPr>
        </p:nvSpPr>
        <p:spPr/>
        <p:txBody>
          <a:bodyPr/>
          <a:lstStyle/>
          <a:p>
            <a:fld id="{30742C3F-4840-460C-ADF2-7005A7FA8881}" type="slidenum">
              <a:rPr lang="en-US" smtClean="0"/>
              <a:t>‹#›</a:t>
            </a:fld>
            <a:endParaRPr lang="en-US" dirty="0"/>
          </a:p>
        </p:txBody>
      </p:sp>
    </p:spTree>
    <p:extLst>
      <p:ext uri="{BB962C8B-B14F-4D97-AF65-F5344CB8AC3E}">
        <p14:creationId xmlns:p14="http://schemas.microsoft.com/office/powerpoint/2010/main" val="131546943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9" name="Slide Number Placeholder 8"/>
          <p:cNvSpPr>
            <a:spLocks noGrp="1"/>
          </p:cNvSpPr>
          <p:nvPr>
            <p:ph type="sldNum" sz="quarter" idx="12"/>
          </p:nvPr>
        </p:nvSpPr>
        <p:spPr/>
        <p:txBody>
          <a:bodyPr/>
          <a:lstStyle/>
          <a:p>
            <a:fld id="{30742C3F-4840-460C-ADF2-7005A7FA8881}" type="slidenum">
              <a:rPr lang="en-US" smtClean="0"/>
              <a:t>‹#›</a:t>
            </a:fld>
            <a:endParaRPr lang="en-US" dirty="0"/>
          </a:p>
        </p:txBody>
      </p:sp>
    </p:spTree>
    <p:extLst>
      <p:ext uri="{BB962C8B-B14F-4D97-AF65-F5344CB8AC3E}">
        <p14:creationId xmlns:p14="http://schemas.microsoft.com/office/powerpoint/2010/main" val="58749417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lvl1pPr>
              <a:defRPr b="0"/>
            </a:lvl1p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Slide Number Placeholder 4"/>
          <p:cNvSpPr>
            <a:spLocks noGrp="1"/>
          </p:cNvSpPr>
          <p:nvPr>
            <p:ph type="sldNum" sz="quarter" idx="12"/>
          </p:nvPr>
        </p:nvSpPr>
        <p:spPr/>
        <p:txBody>
          <a:bodyPr/>
          <a:lstStyle/>
          <a:p>
            <a:fld id="{30742C3F-4840-460C-ADF2-7005A7FA8881}" type="slidenum">
              <a:rPr lang="en-US" smtClean="0"/>
              <a:t>‹#›</a:t>
            </a:fld>
            <a:endParaRPr lang="en-US" dirty="0"/>
          </a:p>
        </p:txBody>
      </p:sp>
    </p:spTree>
    <p:extLst>
      <p:ext uri="{BB962C8B-B14F-4D97-AF65-F5344CB8AC3E}">
        <p14:creationId xmlns:p14="http://schemas.microsoft.com/office/powerpoint/2010/main" val="274677161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t>VIS Tutorial: Grooming the Hairball – H.-J. Schulz, C. Hurter</a:t>
            </a:r>
            <a:endParaRPr lang="en-US" dirty="0"/>
          </a:p>
        </p:txBody>
      </p:sp>
      <p:sp>
        <p:nvSpPr>
          <p:cNvPr id="4" name="Slide Number Placeholder 3"/>
          <p:cNvSpPr>
            <a:spLocks noGrp="1"/>
          </p:cNvSpPr>
          <p:nvPr>
            <p:ph type="sldNum" sz="quarter" idx="12"/>
          </p:nvPr>
        </p:nvSpPr>
        <p:spPr/>
        <p:txBody>
          <a:bodyPr/>
          <a:lstStyle/>
          <a:p>
            <a:fld id="{30742C3F-4840-460C-ADF2-7005A7FA8881}" type="slidenum">
              <a:rPr lang="en-US" smtClean="0"/>
              <a:t>‹#›</a:t>
            </a:fld>
            <a:endParaRPr lang="en-US" dirty="0"/>
          </a:p>
        </p:txBody>
      </p:sp>
    </p:spTree>
    <p:extLst>
      <p:ext uri="{BB962C8B-B14F-4D97-AF65-F5344CB8AC3E}">
        <p14:creationId xmlns:p14="http://schemas.microsoft.com/office/powerpoint/2010/main" val="428090367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noProof="0" smtClean="0"/>
              <a:t>Click to edit Master title style</a:t>
            </a:r>
            <a:endParaRPr lang="en-US" noProof="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5" name="Footer Placeholder 4"/>
          <p:cNvSpPr>
            <a:spLocks noGrp="1"/>
          </p:cNvSpPr>
          <p:nvPr>
            <p:ph type="ftr" sz="quarter" idx="3"/>
          </p:nvPr>
        </p:nvSpPr>
        <p:spPr>
          <a:xfrm>
            <a:off x="467544" y="6381328"/>
            <a:ext cx="6984776" cy="340149"/>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dirty="0" smtClean="0"/>
              <a:t>VIS </a:t>
            </a:r>
            <a:r>
              <a:rPr lang="en-US" dirty="0" err="1" smtClean="0"/>
              <a:t>Tutorial:Opening</a:t>
            </a:r>
            <a:r>
              <a:rPr lang="en-US" dirty="0" smtClean="0"/>
              <a:t>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742C3F-4840-460C-ADF2-7005A7FA8881}" type="slidenum">
              <a:rPr lang="en-US" noProof="0" smtClean="0"/>
              <a:t>‹#›</a:t>
            </a:fld>
            <a:endParaRPr lang="en-US" noProof="0"/>
          </a:p>
        </p:txBody>
      </p:sp>
    </p:spTree>
    <p:extLst>
      <p:ext uri="{BB962C8B-B14F-4D97-AF65-F5344CB8AC3E}">
        <p14:creationId xmlns:p14="http://schemas.microsoft.com/office/powerpoint/2010/main" val="104374565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0" r:id="rId4"/>
    <p:sldLayoutId id="2147483652" r:id="rId5"/>
    <p:sldLayoutId id="2147483653" r:id="rId6"/>
    <p:sldLayoutId id="2147483654" r:id="rId7"/>
    <p:sldLayoutId id="2147483655" r:id="rId8"/>
  </p:sldLayoutIdLst>
  <p:timing>
    <p:tnLst>
      <p:par>
        <p:cTn id="1" dur="indefinite" restart="never" nodeType="tmRoot"/>
      </p:par>
    </p:tnLst>
  </p:timing>
  <p:hf hdr="0" dt="0"/>
  <p:txStyles>
    <p:titleStyle>
      <a:lvl1pPr algn="r" defTabSz="914400" rtl="0" eaLnBrk="1" latinLnBrk="0" hangingPunct="1">
        <a:spcBef>
          <a:spcPct val="0"/>
        </a:spcBef>
        <a:buNone/>
        <a:defRPr sz="4400" b="0" i="0" kern="1200">
          <a:solidFill>
            <a:schemeClr val="tx1"/>
          </a:solidFill>
          <a:latin typeface="Nunito"/>
          <a:ea typeface="+mj-ea"/>
          <a:cs typeface="Nunito"/>
        </a:defRPr>
      </a:lvl1pPr>
    </p:titleStyle>
    <p:bodyStyle>
      <a:lvl1pPr marL="0" indent="0" algn="l" defTabSz="914400" rtl="0" eaLnBrk="1" latinLnBrk="0" hangingPunct="1">
        <a:spcBef>
          <a:spcPct val="20000"/>
        </a:spcBef>
        <a:spcAft>
          <a:spcPts val="600"/>
        </a:spcAft>
        <a:buClr>
          <a:srgbClr val="00ACDC"/>
        </a:buClr>
        <a:buFont typeface="Arial" pitchFamily="34" charset="0"/>
        <a:buNone/>
        <a:defRPr sz="3200" b="0" i="0" kern="1200">
          <a:solidFill>
            <a:schemeClr val="tx1"/>
          </a:solidFill>
          <a:latin typeface="Nunito Light"/>
          <a:ea typeface="+mn-ea"/>
          <a:cs typeface="Nunito Light"/>
        </a:defRPr>
      </a:lvl1pPr>
      <a:lvl2pPr marL="182563" indent="0" algn="l" defTabSz="360000" rtl="0" eaLnBrk="1" latinLnBrk="0" hangingPunct="1">
        <a:spcBef>
          <a:spcPct val="20000"/>
        </a:spcBef>
        <a:spcAft>
          <a:spcPts val="600"/>
        </a:spcAft>
        <a:buClr>
          <a:srgbClr val="00ACDC"/>
        </a:buClr>
        <a:buFont typeface="Arial" pitchFamily="34" charset="0"/>
        <a:buNone/>
        <a:defRPr sz="2800" b="0" i="0" kern="1200">
          <a:solidFill>
            <a:schemeClr val="tx1"/>
          </a:solidFill>
          <a:latin typeface="Nunito Light"/>
          <a:ea typeface="+mn-ea"/>
          <a:cs typeface="Nunito Light"/>
        </a:defRPr>
      </a:lvl2pPr>
      <a:lvl3pPr marL="358775" indent="0" algn="l" defTabSz="914400" rtl="0" eaLnBrk="1" latinLnBrk="0" hangingPunct="1">
        <a:spcBef>
          <a:spcPct val="20000"/>
        </a:spcBef>
        <a:spcAft>
          <a:spcPts val="600"/>
        </a:spcAft>
        <a:buClr>
          <a:srgbClr val="00ACDC"/>
        </a:buClr>
        <a:buFont typeface="Arial" pitchFamily="34" charset="0"/>
        <a:buNone/>
        <a:defRPr sz="2400" b="0" i="0" kern="1200">
          <a:solidFill>
            <a:schemeClr val="tx1"/>
          </a:solidFill>
          <a:latin typeface="Nunito Light"/>
          <a:ea typeface="+mn-ea"/>
          <a:cs typeface="Nunito Light"/>
        </a:defRPr>
      </a:lvl3pPr>
      <a:lvl4pPr marL="715963" indent="0" algn="l" defTabSz="914400" rtl="0" eaLnBrk="1" latinLnBrk="0" hangingPunct="1">
        <a:spcBef>
          <a:spcPct val="20000"/>
        </a:spcBef>
        <a:spcAft>
          <a:spcPts val="600"/>
        </a:spcAft>
        <a:buClr>
          <a:srgbClr val="00ACDC"/>
        </a:buClr>
        <a:buFont typeface="Arial" pitchFamily="34" charset="0"/>
        <a:buNone/>
        <a:defRPr sz="2000" b="0" i="0" kern="1200">
          <a:solidFill>
            <a:schemeClr val="tx1"/>
          </a:solidFill>
          <a:latin typeface="Nunito Light"/>
          <a:ea typeface="+mn-ea"/>
          <a:cs typeface="Nunito Light"/>
        </a:defRPr>
      </a:lvl4pPr>
      <a:lvl5pPr marL="898525" indent="0" algn="l" defTabSz="914400" rtl="0" eaLnBrk="1" latinLnBrk="0" hangingPunct="1">
        <a:spcBef>
          <a:spcPct val="20000"/>
        </a:spcBef>
        <a:spcAft>
          <a:spcPts val="600"/>
        </a:spcAft>
        <a:buClr>
          <a:srgbClr val="00ACDC"/>
        </a:buClr>
        <a:buFont typeface="Arial" pitchFamily="34" charset="0"/>
        <a:buNone/>
        <a:defRPr sz="2000" b="0" i="0" kern="1200">
          <a:solidFill>
            <a:schemeClr val="tx1"/>
          </a:solidFill>
          <a:latin typeface="Nunito Light"/>
          <a:ea typeface="+mn-ea"/>
          <a:cs typeface="Nunit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file:///C:\Documents%20and%20Settings\hs162\Desktop\PhD%20Defense\_videos\pointbased_technique.avi"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hyperlink" Target="file:///C:\Documents%20and%20Settings\hs162\Desktop\PhD%20Defense\_videos\pointbased_technique.avi"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file:///C:\Documents%20and%20Settings\hs162\Desktop\PhD%20Defense\_videos\pointbased_technique.avi"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file:///C:\Documents%20and%20Settings\hs162\Desktop\PhD%20Defense\_videos\pointbased_technique.avi" TargetMode="Externa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file:///C:\Documents%20and%20Settings\hs162\Desktop\PhD%20Defense\_videos\pointbased_technique.avi" TargetMode="Externa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file:///C:\Documents%20and%20Settings\hs162\Desktop\PhD%20Defense\_videos\pointbased_technique.avi" TargetMode="Externa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hyperlink" Target="file:///C:\Documents%20and%20Settings\hs162\Desktop\PhD%20Defense\_videos\pointbased_technique.avi" TargetMode="External"/><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file:///C:\Documents%20and%20Settings\hs162\Desktop\PhD%20Defense\_videos\pointbased_technique.avi" TargetMode="Externa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hyperlink" Target="file:///C:\Documents%20and%20Settings\hs162\Desktop\PhD%20Defense\_videos\pointbased_technique.avi" TargetMode="External"/><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file:///C:\Documents%20and%20Settings\hs162\Desktop\PhD%20Defense\_videos\pointbased_technique.avi" TargetMode="Externa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528" y="836712"/>
            <a:ext cx="7772400" cy="1470025"/>
          </a:xfrm>
        </p:spPr>
        <p:txBody>
          <a:bodyPr>
            <a:normAutofit/>
          </a:bodyPr>
          <a:lstStyle/>
          <a:p>
            <a:r>
              <a:rPr lang="en-US" dirty="0" smtClean="0"/>
              <a:t>Opening the Black Box of Interaction in Visualization</a:t>
            </a:r>
            <a:endParaRPr lang="en-US" dirty="0"/>
          </a:p>
        </p:txBody>
      </p:sp>
      <p:sp>
        <p:nvSpPr>
          <p:cNvPr id="4" name="Text Placeholder 12"/>
          <p:cNvSpPr txBox="1">
            <a:spLocks/>
          </p:cNvSpPr>
          <p:nvPr/>
        </p:nvSpPr>
        <p:spPr>
          <a:xfrm>
            <a:off x="107504" y="2703072"/>
            <a:ext cx="9036496" cy="648072"/>
          </a:xfrm>
          <a:prstGeom prst="rect">
            <a:avLst/>
          </a:prstGeom>
        </p:spPr>
        <p:txBody>
          <a:bodyPr/>
          <a:lstStyle>
            <a:lvl1pPr marL="0" marR="0" indent="0" algn="l" defTabSz="914400" rtl="0" eaLnBrk="1" fontAlgn="auto" latinLnBrk="0" hangingPunct="1">
              <a:lnSpc>
                <a:spcPct val="100000"/>
              </a:lnSpc>
              <a:spcBef>
                <a:spcPct val="20000"/>
              </a:spcBef>
              <a:spcAft>
                <a:spcPts val="0"/>
              </a:spcAft>
              <a:buClr>
                <a:srgbClr val="00ACDC"/>
              </a:buClr>
              <a:buSzTx/>
              <a:buFont typeface="Arial" pitchFamily="34" charset="0"/>
              <a:buNone/>
              <a:tabLst/>
              <a:defRPr sz="3200" kern="1200">
                <a:solidFill>
                  <a:schemeClr val="tx1"/>
                </a:solidFill>
                <a:latin typeface="+mn-lt"/>
                <a:ea typeface="+mn-ea"/>
                <a:cs typeface="+mn-cs"/>
              </a:defRPr>
            </a:lvl1pPr>
            <a:lvl2pPr marL="182563" indent="0" algn="l" defTabSz="360000" rtl="0" eaLnBrk="1" latinLnBrk="0" hangingPunct="1">
              <a:spcBef>
                <a:spcPct val="20000"/>
              </a:spcBef>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buClr>
                <a:srgbClr val="00ACDC"/>
              </a:buClr>
              <a:buFont typeface="Arial" pitchFamily="34" charset="0"/>
              <a:buNone/>
              <a:defRPr sz="2400" kern="1200">
                <a:solidFill>
                  <a:schemeClr val="tx1"/>
                </a:solidFill>
                <a:latin typeface="+mn-lt"/>
                <a:ea typeface="+mn-ea"/>
                <a:cs typeface="+mn-cs"/>
              </a:defRPr>
            </a:lvl3pPr>
            <a:lvl4pPr marL="715963" indent="0" algn="l" defTabSz="914400" rtl="0" eaLnBrk="1" latinLnBrk="0" hangingPunct="1">
              <a:spcBef>
                <a:spcPct val="20000"/>
              </a:spcBef>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t>Hans-Jörg Schulz</a:t>
            </a:r>
            <a:r>
              <a:rPr lang="en-US" sz="2800" baseline="30000" dirty="0" smtClean="0"/>
              <a:t>1</a:t>
            </a:r>
            <a:r>
              <a:rPr lang="en-US" sz="2800" dirty="0" smtClean="0"/>
              <a:t>, Tatiana v. Landesberger</a:t>
            </a:r>
            <a:r>
              <a:rPr lang="en-US" sz="2800" baseline="30000" dirty="0" smtClean="0"/>
              <a:t>2</a:t>
            </a:r>
            <a:r>
              <a:rPr lang="en-US" sz="2800" dirty="0" smtClean="0"/>
              <a:t>, </a:t>
            </a:r>
            <a:r>
              <a:rPr lang="en-US" sz="2800" dirty="0" err="1" smtClean="0"/>
              <a:t>Dominikus</a:t>
            </a:r>
            <a:r>
              <a:rPr lang="en-US" sz="2800" dirty="0" smtClean="0"/>
              <a:t> Baur</a:t>
            </a:r>
            <a:r>
              <a:rPr lang="en-US" sz="2800" baseline="30000" dirty="0" smtClean="0"/>
              <a:t>3</a:t>
            </a:r>
            <a:endParaRPr lang="en-US" baseline="30000" dirty="0"/>
          </a:p>
        </p:txBody>
      </p:sp>
      <p:sp>
        <p:nvSpPr>
          <p:cNvPr id="5" name="TextBox 4"/>
          <p:cNvSpPr txBox="1"/>
          <p:nvPr/>
        </p:nvSpPr>
        <p:spPr>
          <a:xfrm>
            <a:off x="1907704" y="5799416"/>
            <a:ext cx="4015202" cy="923330"/>
          </a:xfrm>
          <a:prstGeom prst="rect">
            <a:avLst/>
          </a:prstGeom>
          <a:noFill/>
        </p:spPr>
        <p:txBody>
          <a:bodyPr wrap="none" rtlCol="0">
            <a:spAutoFit/>
          </a:bodyPr>
          <a:lstStyle/>
          <a:p>
            <a:pPr marL="457200" indent="-457200">
              <a:buFont typeface="+mj-lt"/>
              <a:buAutoNum type="arabicPeriod"/>
              <a:tabLst>
                <a:tab pos="182563" algn="l"/>
              </a:tabLst>
            </a:pPr>
            <a:r>
              <a:rPr lang="en-US" baseline="0" dirty="0" err="1" smtClean="0"/>
              <a:t>Fraunhofer</a:t>
            </a:r>
            <a:r>
              <a:rPr lang="en-US" baseline="0" dirty="0" smtClean="0"/>
              <a:t> IGD, Rostock, Germany </a:t>
            </a:r>
          </a:p>
          <a:p>
            <a:pPr marL="457200" indent="-457200">
              <a:buFont typeface="+mj-lt"/>
              <a:buAutoNum type="arabicPeriod"/>
              <a:tabLst>
                <a:tab pos="182563" algn="l"/>
              </a:tabLst>
            </a:pPr>
            <a:r>
              <a:rPr lang="de-DE" dirty="0" smtClean="0"/>
              <a:t>TU Darmstadt, Darmstadt, Germany</a:t>
            </a:r>
          </a:p>
          <a:p>
            <a:pPr marL="457200" indent="-457200">
              <a:buFont typeface="+mj-lt"/>
              <a:buAutoNum type="arabicPeriod"/>
              <a:tabLst>
                <a:tab pos="182563" algn="l"/>
              </a:tabLst>
            </a:pPr>
            <a:r>
              <a:rPr lang="de-DE" baseline="0" dirty="0" smtClean="0"/>
              <a:t>Dominikus</a:t>
            </a:r>
            <a:r>
              <a:rPr lang="de-DE" dirty="0" smtClean="0"/>
              <a:t> Baur </a:t>
            </a:r>
            <a:r>
              <a:rPr lang="de-DE" dirty="0" err="1" smtClean="0"/>
              <a:t>Interfacery</a:t>
            </a:r>
            <a:endParaRPr lang="en-US" baseline="0" dirty="0"/>
          </a:p>
        </p:txBody>
      </p:sp>
      <p:sp>
        <p:nvSpPr>
          <p:cNvPr id="6" name="Text Placeholder 12"/>
          <p:cNvSpPr txBox="1">
            <a:spLocks/>
          </p:cNvSpPr>
          <p:nvPr/>
        </p:nvSpPr>
        <p:spPr>
          <a:xfrm>
            <a:off x="179512" y="3351144"/>
            <a:ext cx="8064822" cy="648072"/>
          </a:xfrm>
          <a:prstGeom prst="rect">
            <a:avLst/>
          </a:prstGeom>
        </p:spPr>
        <p:txBody>
          <a:bodyPr/>
          <a:lstStyle>
            <a:lvl1pPr marL="0" marR="0" indent="0" algn="l" defTabSz="914400" rtl="0" eaLnBrk="1" fontAlgn="auto" latinLnBrk="0" hangingPunct="1">
              <a:lnSpc>
                <a:spcPct val="100000"/>
              </a:lnSpc>
              <a:spcBef>
                <a:spcPct val="20000"/>
              </a:spcBef>
              <a:spcAft>
                <a:spcPts val="0"/>
              </a:spcAft>
              <a:buClr>
                <a:srgbClr val="00ACDC"/>
              </a:buClr>
              <a:buSzTx/>
              <a:buFont typeface="Arial" pitchFamily="34" charset="0"/>
              <a:buNone/>
              <a:tabLst/>
              <a:defRPr sz="3200" kern="1200">
                <a:solidFill>
                  <a:schemeClr val="tx1"/>
                </a:solidFill>
                <a:latin typeface="+mn-lt"/>
                <a:ea typeface="+mn-ea"/>
                <a:cs typeface="+mn-cs"/>
              </a:defRPr>
            </a:lvl1pPr>
            <a:lvl2pPr marL="182563" indent="0" algn="l" defTabSz="360000" rtl="0" eaLnBrk="1" latinLnBrk="0" hangingPunct="1">
              <a:spcBef>
                <a:spcPct val="20000"/>
              </a:spcBef>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buClr>
                <a:srgbClr val="00ACDC"/>
              </a:buClr>
              <a:buFont typeface="Arial" pitchFamily="34" charset="0"/>
              <a:buNone/>
              <a:defRPr sz="2400" kern="1200">
                <a:solidFill>
                  <a:schemeClr val="tx1"/>
                </a:solidFill>
                <a:latin typeface="+mn-lt"/>
                <a:ea typeface="+mn-ea"/>
                <a:cs typeface="+mn-cs"/>
              </a:defRPr>
            </a:lvl3pPr>
            <a:lvl4pPr marL="715963" indent="0" algn="l" defTabSz="914400" rtl="0" eaLnBrk="1" latinLnBrk="0" hangingPunct="1">
              <a:spcBef>
                <a:spcPct val="20000"/>
              </a:spcBef>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solidFill>
                  <a:schemeClr val="accent1"/>
                </a:solidFill>
              </a:rPr>
              <a:t>VIS Tutorial 2014</a:t>
            </a:r>
            <a:endParaRPr lang="en-US" dirty="0"/>
          </a:p>
        </p:txBody>
      </p:sp>
      <p:pic>
        <p:nvPicPr>
          <p:cNvPr id="3" name="Picture 2" descr="https://upload.wikimedia.org/wikipedia/de/thumb/archive/2/24/20131029181216%21TU_Darmstadt_Logo.svg/500px-TU_Darmstadt_Logo.svg.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73225" y="4365104"/>
            <a:ext cx="3168352" cy="1299024"/>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59715" y="4725144"/>
            <a:ext cx="645091" cy="640982"/>
          </a:xfrm>
          <a:prstGeom prst="rect">
            <a:avLst/>
          </a:prstGeom>
        </p:spPr>
      </p:pic>
      <p:sp>
        <p:nvSpPr>
          <p:cNvPr id="9" name="TextBox 8"/>
          <p:cNvSpPr txBox="1"/>
          <p:nvPr/>
        </p:nvSpPr>
        <p:spPr>
          <a:xfrm>
            <a:off x="6205301" y="4751887"/>
            <a:ext cx="3119227" cy="584775"/>
          </a:xfrm>
          <a:prstGeom prst="rect">
            <a:avLst/>
          </a:prstGeom>
          <a:noFill/>
        </p:spPr>
        <p:txBody>
          <a:bodyPr wrap="square" rtlCol="0">
            <a:spAutoFit/>
          </a:bodyPr>
          <a:lstStyle/>
          <a:p>
            <a:r>
              <a:rPr lang="de-DE" sz="3200" dirty="0" smtClean="0"/>
              <a:t>D       .MINIK.US</a:t>
            </a:r>
            <a:endParaRPr lang="en-US" sz="3200" dirty="0"/>
          </a:p>
        </p:txBody>
      </p:sp>
      <p:pic>
        <p:nvPicPr>
          <p:cNvPr id="11" name="Grafik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2064" y="4625174"/>
            <a:ext cx="3060192" cy="838200"/>
          </a:xfrm>
          <a:prstGeom prst="rect">
            <a:avLst/>
          </a:prstGeom>
        </p:spPr>
      </p:pic>
    </p:spTree>
    <p:extLst>
      <p:ext uri="{BB962C8B-B14F-4D97-AF65-F5344CB8AC3E}">
        <p14:creationId xmlns:p14="http://schemas.microsoft.com/office/powerpoint/2010/main" val="3198696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3" name="Fußzeilenplatzhalter 2"/>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4" name="Foliennummernplatzhalter 3"/>
          <p:cNvSpPr>
            <a:spLocks noGrp="1"/>
          </p:cNvSpPr>
          <p:nvPr>
            <p:ph type="sldNum" sz="quarter" idx="12"/>
          </p:nvPr>
        </p:nvSpPr>
        <p:spPr/>
        <p:txBody>
          <a:bodyPr/>
          <a:lstStyle/>
          <a:p>
            <a:fld id="{30742C3F-4840-460C-ADF2-7005A7FA8881}" type="slidenum">
              <a:rPr lang="en-US" smtClean="0"/>
              <a:t>10</a:t>
            </a:fld>
            <a:endParaRPr lang="en-US" dirty="0"/>
          </a:p>
        </p:txBody>
      </p:sp>
      <p:sp>
        <p:nvSpPr>
          <p:cNvPr id="9" name="Textfeld 8"/>
          <p:cNvSpPr txBox="1"/>
          <p:nvPr/>
        </p:nvSpPr>
        <p:spPr>
          <a:xfrm>
            <a:off x="20714" y="548680"/>
            <a:ext cx="9080004" cy="5324535"/>
          </a:xfrm>
          <a:prstGeom prst="rect">
            <a:avLst/>
          </a:prstGeom>
          <a:noFill/>
        </p:spPr>
        <p:txBody>
          <a:bodyPr wrap="none" rtlCol="0">
            <a:spAutoFit/>
          </a:bodyPr>
          <a:lstStyle/>
          <a:p>
            <a:pPr algn="ctr"/>
            <a:r>
              <a:rPr lang="de-DE" sz="6800" b="1">
                <a:solidFill>
                  <a:schemeClr val="bg1"/>
                </a:solidFill>
                <a:latin typeface="Nunito Bold"/>
                <a:cs typeface="Nunito Bold"/>
              </a:rPr>
              <a:t>ENABLE</a:t>
            </a:r>
          </a:p>
          <a:p>
            <a:pPr algn="ctr"/>
            <a:r>
              <a:rPr lang="de-DE" sz="6800" b="1">
                <a:solidFill>
                  <a:schemeClr val="accent6"/>
                </a:solidFill>
                <a:latin typeface="Nunito Bold"/>
                <a:cs typeface="Nunito Bold"/>
              </a:rPr>
              <a:t>UNDERSTANDABLE</a:t>
            </a:r>
          </a:p>
          <a:p>
            <a:pPr algn="ctr"/>
            <a:r>
              <a:rPr lang="de-DE" sz="6800" b="1">
                <a:solidFill>
                  <a:schemeClr val="accent6"/>
                </a:solidFill>
                <a:latin typeface="Nunito Bold"/>
                <a:cs typeface="Nunito Bold"/>
              </a:rPr>
              <a:t>MEMORABLE</a:t>
            </a:r>
          </a:p>
          <a:p>
            <a:pPr algn="ctr"/>
            <a:r>
              <a:rPr lang="de-DE" sz="6800" b="1">
                <a:solidFill>
                  <a:schemeClr val="bg1"/>
                </a:solidFill>
                <a:latin typeface="Nunito Bold"/>
                <a:cs typeface="Nunito Bold"/>
              </a:rPr>
              <a:t>INTERACTIVE</a:t>
            </a:r>
          </a:p>
          <a:p>
            <a:pPr algn="ctr"/>
            <a:r>
              <a:rPr lang="de-DE" sz="6800" b="1">
                <a:solidFill>
                  <a:schemeClr val="bg1"/>
                </a:solidFill>
                <a:latin typeface="Nunito Bold"/>
                <a:cs typeface="Nunito Bold"/>
              </a:rPr>
              <a:t>DATA EXPLORATION</a:t>
            </a:r>
          </a:p>
        </p:txBody>
      </p:sp>
    </p:spTree>
    <p:extLst>
      <p:ext uri="{BB962C8B-B14F-4D97-AF65-F5344CB8AC3E}">
        <p14:creationId xmlns:p14="http://schemas.microsoft.com/office/powerpoint/2010/main" val="7587236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DE"/>
              <a:t>process</a:t>
            </a:r>
          </a:p>
        </p:txBody>
      </p:sp>
      <p:sp>
        <p:nvSpPr>
          <p:cNvPr id="7" name="Textplatzhalter 6"/>
          <p:cNvSpPr>
            <a:spLocks noGrp="1"/>
          </p:cNvSpPr>
          <p:nvPr>
            <p:ph type="body" idx="1"/>
          </p:nvPr>
        </p:nvSpPr>
        <p:spPr/>
        <p:txBody>
          <a:bodyPr/>
          <a:lstStyle/>
          <a:p>
            <a:endParaRPr lang="de-DE"/>
          </a:p>
        </p:txBody>
      </p:sp>
      <p:sp>
        <p:nvSpPr>
          <p:cNvPr id="4" name="Fußzeilenplatzhalter 3"/>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11</a:t>
            </a:fld>
            <a:endParaRPr lang="en-US" dirty="0"/>
          </a:p>
        </p:txBody>
      </p:sp>
      <p:sp>
        <p:nvSpPr>
          <p:cNvPr id="8" name="Bildplatzhalter 7"/>
          <p:cNvSpPr>
            <a:spLocks noGrp="1"/>
          </p:cNvSpPr>
          <p:nvPr>
            <p:ph type="pic" sz="quarter" idx="13"/>
          </p:nvPr>
        </p:nvSpPr>
        <p:spPr/>
      </p:sp>
    </p:spTree>
    <p:extLst>
      <p:ext uri="{BB962C8B-B14F-4D97-AF65-F5344CB8AC3E}">
        <p14:creationId xmlns:p14="http://schemas.microsoft.com/office/powerpoint/2010/main" val="2699892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What are you designing?</a:t>
            </a:r>
          </a:p>
        </p:txBody>
      </p:sp>
      <p:sp>
        <p:nvSpPr>
          <p:cNvPr id="3" name="Inhaltsplatzhalter 2"/>
          <p:cNvSpPr>
            <a:spLocks noGrp="1"/>
          </p:cNvSpPr>
          <p:nvPr>
            <p:ph idx="1"/>
          </p:nvPr>
        </p:nvSpPr>
        <p:spPr/>
        <p:txBody>
          <a:bodyPr/>
          <a:lstStyle/>
          <a:p>
            <a:pPr marL="457200" indent="-457200">
              <a:buFont typeface="Arial"/>
              <a:buChar char="•"/>
            </a:pPr>
            <a:r>
              <a:rPr lang="de-DE"/>
              <a:t>Data exploration/analysis tool</a:t>
            </a:r>
          </a:p>
          <a:p>
            <a:pPr marL="457200" indent="-457200">
              <a:buFont typeface="Arial"/>
              <a:buChar char="•"/>
            </a:pPr>
            <a:r>
              <a:rPr lang="de-DE"/>
              <a:t>Data presentation</a:t>
            </a:r>
          </a:p>
          <a:p>
            <a:pPr marL="457200" indent="-457200">
              <a:buFont typeface="Arial"/>
              <a:buChar char="•"/>
            </a:pPr>
            <a:r>
              <a:rPr lang="de-DE"/>
              <a:t>(proof-of-concept for visualization technique)</a:t>
            </a:r>
          </a:p>
        </p:txBody>
      </p:sp>
      <p:sp>
        <p:nvSpPr>
          <p:cNvPr id="4" name="Fußzeilenplatzhalter 3"/>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12</a:t>
            </a:fld>
            <a:endParaRPr lang="en-US" dirty="0"/>
          </a:p>
        </p:txBody>
      </p:sp>
    </p:spTree>
    <p:extLst>
      <p:ext uri="{BB962C8B-B14F-4D97-AF65-F5344CB8AC3E}">
        <p14:creationId xmlns:p14="http://schemas.microsoft.com/office/powerpoint/2010/main" val="193559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Context</a:t>
            </a:r>
          </a:p>
        </p:txBody>
      </p:sp>
      <p:sp>
        <p:nvSpPr>
          <p:cNvPr id="3" name="Inhaltsplatzhalter 2"/>
          <p:cNvSpPr>
            <a:spLocks noGrp="1"/>
          </p:cNvSpPr>
          <p:nvPr>
            <p:ph idx="1"/>
          </p:nvPr>
        </p:nvSpPr>
        <p:spPr/>
        <p:txBody>
          <a:bodyPr/>
          <a:lstStyle/>
          <a:p>
            <a:pPr marL="457200" indent="-457200">
              <a:buFont typeface="Arial"/>
              <a:buChar char="•"/>
            </a:pPr>
            <a:r>
              <a:rPr lang="de-DE"/>
              <a:t>Audience (researchers, analysts, general public)</a:t>
            </a:r>
          </a:p>
          <a:p>
            <a:pPr marL="457200" indent="-457200">
              <a:buFont typeface="Arial"/>
              <a:buChar char="•"/>
            </a:pPr>
            <a:r>
              <a:rPr lang="de-DE"/>
              <a:t>Platform (desktop, interactive surface, mobile)</a:t>
            </a:r>
          </a:p>
          <a:p>
            <a:pPr marL="457200" indent="-457200">
              <a:buFont typeface="Arial"/>
              <a:buChar char="•"/>
            </a:pPr>
            <a:r>
              <a:rPr lang="de-DE"/>
              <a:t>Data (fixed dataset with known insights, fixed dataset, real-time data)</a:t>
            </a:r>
          </a:p>
          <a:p>
            <a:pPr marL="457200" indent="-457200">
              <a:buFont typeface="Arial"/>
              <a:buChar char="•"/>
            </a:pPr>
            <a:endParaRPr lang="de-DE"/>
          </a:p>
          <a:p>
            <a:pPr marL="457200" indent="-457200">
              <a:buFont typeface="Arial"/>
              <a:buChar char="•"/>
            </a:pPr>
            <a:endParaRPr lang="de-DE"/>
          </a:p>
        </p:txBody>
      </p:sp>
      <p:sp>
        <p:nvSpPr>
          <p:cNvPr id="4" name="Fußzeilenplatzhalter 3"/>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13</a:t>
            </a:fld>
            <a:endParaRPr lang="en-US" dirty="0"/>
          </a:p>
        </p:txBody>
      </p:sp>
    </p:spTree>
    <p:extLst>
      <p:ext uri="{BB962C8B-B14F-4D97-AF65-F5344CB8AC3E}">
        <p14:creationId xmlns:p14="http://schemas.microsoft.com/office/powerpoint/2010/main" val="213122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Goals</a:t>
            </a:r>
          </a:p>
        </p:txBody>
      </p:sp>
      <p:sp>
        <p:nvSpPr>
          <p:cNvPr id="3" name="Inhaltsplatzhalter 2"/>
          <p:cNvSpPr>
            <a:spLocks noGrp="1"/>
          </p:cNvSpPr>
          <p:nvPr>
            <p:ph idx="1"/>
          </p:nvPr>
        </p:nvSpPr>
        <p:spPr/>
        <p:txBody>
          <a:bodyPr/>
          <a:lstStyle/>
          <a:p>
            <a:pPr marL="457200" indent="-457200">
              <a:buFont typeface="Arial"/>
              <a:buChar char="•"/>
            </a:pPr>
            <a:endParaRPr lang="de-DE"/>
          </a:p>
          <a:p>
            <a:pPr marL="457200" indent="-457200">
              <a:buFont typeface="Arial"/>
              <a:buChar char="•"/>
            </a:pPr>
            <a:r>
              <a:rPr lang="de-DE"/>
              <a:t>in-depth analysis</a:t>
            </a:r>
          </a:p>
          <a:p>
            <a:pPr marL="457200" indent="-457200">
              <a:buFont typeface="Arial"/>
              <a:buChar char="•"/>
            </a:pPr>
            <a:r>
              <a:rPr lang="de-DE"/>
              <a:t>casual exploration</a:t>
            </a:r>
          </a:p>
          <a:p>
            <a:pPr marL="457200" indent="-457200">
              <a:buFont typeface="Arial"/>
              <a:buChar char="•"/>
            </a:pPr>
            <a:r>
              <a:rPr lang="de-DE"/>
              <a:t>quick lookup</a:t>
            </a:r>
          </a:p>
          <a:p>
            <a:pPr marL="457200" indent="-457200">
              <a:buFont typeface="Arial"/>
              <a:buChar char="•"/>
            </a:pPr>
            <a:endParaRPr lang="de-DE"/>
          </a:p>
        </p:txBody>
      </p:sp>
      <p:sp>
        <p:nvSpPr>
          <p:cNvPr id="4" name="Fußzeilenplatzhalter 3"/>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14</a:t>
            </a:fld>
            <a:endParaRPr lang="en-US" dirty="0"/>
          </a:p>
        </p:txBody>
      </p:sp>
      <p:sp>
        <p:nvSpPr>
          <p:cNvPr id="10" name="Pfeil nach oben 9"/>
          <p:cNvSpPr/>
          <p:nvPr/>
        </p:nvSpPr>
        <p:spPr>
          <a:xfrm>
            <a:off x="5004048" y="1844824"/>
            <a:ext cx="3528392" cy="2664296"/>
          </a:xfrm>
          <a:prstGeom prst="upArrow">
            <a:avLst>
              <a:gd name="adj1" fmla="val 75234"/>
              <a:gd name="adj2"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e-DE" sz="2400">
                <a:latin typeface="Nunito"/>
                <a:cs typeface="Nunito"/>
              </a:rPr>
              <a:t>complexity</a:t>
            </a:r>
          </a:p>
          <a:p>
            <a:pPr algn="ctr"/>
            <a:endParaRPr lang="de-DE" sz="2400">
              <a:latin typeface="Nunito"/>
              <a:cs typeface="Nunito"/>
            </a:endParaRPr>
          </a:p>
          <a:p>
            <a:pPr algn="ctr"/>
            <a:r>
              <a:rPr lang="de-DE" sz="2400">
                <a:latin typeface="Nunito"/>
                <a:cs typeface="Nunito"/>
              </a:rPr>
              <a:t>expressivity</a:t>
            </a:r>
          </a:p>
        </p:txBody>
      </p:sp>
    </p:spTree>
    <p:extLst>
      <p:ext uri="{BB962C8B-B14F-4D97-AF65-F5344CB8AC3E}">
        <p14:creationId xmlns:p14="http://schemas.microsoft.com/office/powerpoint/2010/main" val="1597621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a:t>Data presentation architecture</a:t>
            </a:r>
          </a:p>
        </p:txBody>
      </p:sp>
      <p:sp>
        <p:nvSpPr>
          <p:cNvPr id="3" name="Inhaltsplatzhalter 2"/>
          <p:cNvSpPr>
            <a:spLocks noGrp="1"/>
          </p:cNvSpPr>
          <p:nvPr>
            <p:ph idx="1"/>
          </p:nvPr>
        </p:nvSpPr>
        <p:spPr/>
        <p:txBody>
          <a:bodyPr/>
          <a:lstStyle/>
          <a:p>
            <a:pPr marL="457200" indent="-457200">
              <a:buFont typeface="Arial"/>
              <a:buChar char="•"/>
            </a:pPr>
            <a:r>
              <a:rPr lang="de-DE"/>
              <a:t>basically: prioritize aspects of your data</a:t>
            </a:r>
          </a:p>
          <a:p>
            <a:pPr marL="457200" indent="-457200">
              <a:buFont typeface="Arial"/>
              <a:buChar char="•"/>
            </a:pPr>
            <a:r>
              <a:rPr lang="de-DE"/>
              <a:t>which aspects to visualize how?</a:t>
            </a:r>
          </a:p>
          <a:p>
            <a:pPr marL="457200" indent="-457200">
              <a:buFont typeface="Arial"/>
              <a:buChar char="•"/>
            </a:pPr>
            <a:r>
              <a:rPr lang="de-DE"/>
              <a:t>start with static representations (along visual variables)</a:t>
            </a:r>
          </a:p>
          <a:p>
            <a:pPr marL="457200" indent="-457200">
              <a:buFont typeface="Arial"/>
              <a:buChar char="•"/>
            </a:pPr>
            <a:r>
              <a:rPr lang="de-DE"/>
              <a:t>additional info (details-on-demand) via interaction</a:t>
            </a:r>
          </a:p>
          <a:p>
            <a:pPr marL="457200" indent="-457200">
              <a:buFont typeface="Arial"/>
              <a:buChar char="•"/>
            </a:pPr>
            <a:endParaRPr lang="de-DE"/>
          </a:p>
          <a:p>
            <a:pPr marL="457200" indent="-457200">
              <a:buFont typeface="Arial"/>
              <a:buChar char="•"/>
            </a:pPr>
            <a:endParaRPr lang="de-DE"/>
          </a:p>
        </p:txBody>
      </p:sp>
      <p:sp>
        <p:nvSpPr>
          <p:cNvPr id="4" name="Fußzeilenplatzhalter 3"/>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15</a:t>
            </a:fld>
            <a:endParaRPr lang="en-US" dirty="0"/>
          </a:p>
        </p:txBody>
      </p:sp>
    </p:spTree>
    <p:extLst>
      <p:ext uri="{BB962C8B-B14F-4D97-AF65-F5344CB8AC3E}">
        <p14:creationId xmlns:p14="http://schemas.microsoft.com/office/powerpoint/2010/main" val="193304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Visual variables</a:t>
            </a:r>
          </a:p>
        </p:txBody>
      </p:sp>
      <p:sp>
        <p:nvSpPr>
          <p:cNvPr id="4" name="Fußzeilenplatzhalter 3"/>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16</a:t>
            </a:fld>
            <a:endParaRPr lang="en-US" dirty="0"/>
          </a:p>
        </p:txBody>
      </p:sp>
      <p:pic>
        <p:nvPicPr>
          <p:cNvPr id="8" name="Bild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79712" y="1104517"/>
            <a:ext cx="5657056" cy="5753483"/>
          </a:xfrm>
          <a:prstGeom prst="rect">
            <a:avLst/>
          </a:prstGeom>
        </p:spPr>
      </p:pic>
    </p:spTree>
    <p:extLst>
      <p:ext uri="{BB962C8B-B14F-4D97-AF65-F5344CB8AC3E}">
        <p14:creationId xmlns:p14="http://schemas.microsoft.com/office/powerpoint/2010/main" val="13382412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normAutofit/>
          </a:bodyPr>
          <a:lstStyle/>
          <a:p>
            <a:r>
              <a:rPr lang="de-DE"/>
              <a:t>Visual encoding</a:t>
            </a:r>
          </a:p>
        </p:txBody>
      </p:sp>
      <p:sp>
        <p:nvSpPr>
          <p:cNvPr id="7" name="Inhaltsplatzhalter 6"/>
          <p:cNvSpPr>
            <a:spLocks noGrp="1"/>
          </p:cNvSpPr>
          <p:nvPr>
            <p:ph idx="1"/>
          </p:nvPr>
        </p:nvSpPr>
        <p:spPr/>
        <p:txBody>
          <a:bodyPr/>
          <a:lstStyle/>
          <a:p>
            <a:pPr marL="457200" indent="-457200">
              <a:buFont typeface="Arial"/>
              <a:buChar char="•"/>
            </a:pPr>
            <a:r>
              <a:rPr lang="de-DE"/>
              <a:t>depends on your data</a:t>
            </a:r>
          </a:p>
          <a:p>
            <a:pPr marL="457200" indent="-457200">
              <a:buFont typeface="Arial"/>
              <a:buChar char="•"/>
            </a:pPr>
            <a:r>
              <a:rPr lang="de-DE"/>
              <a:t>iterative process</a:t>
            </a:r>
          </a:p>
          <a:p>
            <a:pPr marL="457200" indent="-457200">
              <a:buFont typeface="Arial"/>
              <a:buChar char="•"/>
            </a:pPr>
            <a:r>
              <a:rPr lang="de-DE"/>
              <a:t>can be intertwined with or preceeded by interaction</a:t>
            </a:r>
          </a:p>
          <a:p>
            <a:pPr marL="457200" indent="-457200">
              <a:buFont typeface="Arial"/>
              <a:buChar char="•"/>
            </a:pPr>
            <a:endParaRPr lang="de-DE"/>
          </a:p>
        </p:txBody>
      </p:sp>
      <p:sp>
        <p:nvSpPr>
          <p:cNvPr id="4" name="Fußzeilenplatzhalter 3"/>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17</a:t>
            </a:fld>
            <a:endParaRPr lang="en-US" dirty="0"/>
          </a:p>
        </p:txBody>
      </p:sp>
    </p:spTree>
    <p:extLst>
      <p:ext uri="{BB962C8B-B14F-4D97-AF65-F5344CB8AC3E}">
        <p14:creationId xmlns:p14="http://schemas.microsoft.com/office/powerpoint/2010/main" val="151265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Interaction</a:t>
            </a:r>
          </a:p>
        </p:txBody>
      </p:sp>
      <p:sp>
        <p:nvSpPr>
          <p:cNvPr id="3" name="Inhaltsplatzhalter 2"/>
          <p:cNvSpPr>
            <a:spLocks noGrp="1"/>
          </p:cNvSpPr>
          <p:nvPr>
            <p:ph idx="1"/>
          </p:nvPr>
        </p:nvSpPr>
        <p:spPr/>
        <p:txBody>
          <a:bodyPr/>
          <a:lstStyle/>
          <a:p>
            <a:pPr marL="457200" indent="-457200">
              <a:buFont typeface="Arial"/>
              <a:buChar char="•"/>
            </a:pPr>
            <a:r>
              <a:rPr lang="de-DE"/>
              <a:t>see various models from part 1</a:t>
            </a:r>
          </a:p>
          <a:p>
            <a:pPr marL="457200" indent="-457200">
              <a:buFont typeface="Arial"/>
              <a:buChar char="•"/>
            </a:pPr>
            <a:r>
              <a:rPr lang="de-DE"/>
              <a:t>based on goals and context</a:t>
            </a:r>
          </a:p>
          <a:p>
            <a:pPr marL="457200" indent="-457200">
              <a:buFont typeface="Arial"/>
              <a:buChar char="•"/>
            </a:pPr>
            <a:r>
              <a:rPr lang="de-DE"/>
              <a:t>for existing techniques: use learned interactions</a:t>
            </a:r>
          </a:p>
          <a:p>
            <a:pPr marL="457200" indent="-457200">
              <a:buFont typeface="Arial"/>
              <a:buChar char="•"/>
            </a:pPr>
            <a:r>
              <a:rPr lang="de-DE"/>
              <a:t>for novel techniques/platforms: use learned interactions from the platform</a:t>
            </a:r>
          </a:p>
          <a:p>
            <a:pPr marL="457200" indent="-457200">
              <a:buFont typeface="Arial"/>
              <a:buChar char="•"/>
            </a:pPr>
            <a:endParaRPr lang="de-DE"/>
          </a:p>
          <a:p>
            <a:pPr marL="457200" indent="-457200">
              <a:buFont typeface="Arial"/>
              <a:buChar char="•"/>
            </a:pPr>
            <a:endParaRPr lang="de-DE"/>
          </a:p>
        </p:txBody>
      </p:sp>
      <p:sp>
        <p:nvSpPr>
          <p:cNvPr id="4" name="Fußzeilenplatzhalter 3"/>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18</a:t>
            </a:fld>
            <a:endParaRPr lang="en-US" dirty="0"/>
          </a:p>
        </p:txBody>
      </p:sp>
    </p:spTree>
    <p:extLst>
      <p:ext uri="{BB962C8B-B14F-4D97-AF65-F5344CB8AC3E}">
        <p14:creationId xmlns:p14="http://schemas.microsoft.com/office/powerpoint/2010/main" val="33803917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19</a:t>
            </a:fld>
            <a:endParaRPr lang="en-US" dirty="0"/>
          </a:p>
        </p:txBody>
      </p:sp>
      <p:sp>
        <p:nvSpPr>
          <p:cNvPr id="6" name="Flowchart: Process 2"/>
          <p:cNvSpPr/>
          <p:nvPr/>
        </p:nvSpPr>
        <p:spPr>
          <a:xfrm>
            <a:off x="-108520" y="-99392"/>
            <a:ext cx="7704856" cy="864096"/>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C:\DOCUME~1\hs162\LOCALS~1\Temp\Rar$DR01.934\Flat for Linux\Movies\42-Movies_256x256.png">
            <a:hlinkClick r:id="rId3" action="ppaction://program"/>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496" y="8620"/>
            <a:ext cx="648072" cy="648072"/>
          </a:xfrm>
          <a:prstGeom prst="rect">
            <a:avLst/>
          </a:prstGeom>
          <a:noFill/>
        </p:spPr>
      </p:pic>
      <p:sp>
        <p:nvSpPr>
          <p:cNvPr id="9" name="TextBox 10"/>
          <p:cNvSpPr txBox="1"/>
          <p:nvPr/>
        </p:nvSpPr>
        <p:spPr>
          <a:xfrm>
            <a:off x="827584" y="83176"/>
            <a:ext cx="6696744" cy="523220"/>
          </a:xfrm>
          <a:prstGeom prst="rect">
            <a:avLst/>
          </a:prstGeom>
          <a:noFill/>
        </p:spPr>
        <p:txBody>
          <a:bodyPr wrap="square" rtlCol="0">
            <a:spAutoFit/>
          </a:bodyPr>
          <a:lstStyle/>
          <a:p>
            <a:r>
              <a:rPr lang="de-DE" sz="2800" dirty="0" smtClean="0">
                <a:solidFill>
                  <a:schemeClr val="tx1">
                    <a:lumMod val="50000"/>
                    <a:lumOff val="50000"/>
                  </a:schemeClr>
                </a:solidFill>
              </a:rPr>
              <a:t>2_touchwave.avi</a:t>
            </a:r>
            <a:endParaRPr lang="en-US" sz="2800" dirty="0">
              <a:solidFill>
                <a:schemeClr val="tx1">
                  <a:lumMod val="50000"/>
                  <a:lumOff val="50000"/>
                </a:schemeClr>
              </a:solidFill>
            </a:endParaRPr>
          </a:p>
        </p:txBody>
      </p:sp>
    </p:spTree>
    <p:extLst>
      <p:ext uri="{BB962C8B-B14F-4D97-AF65-F5344CB8AC3E}">
        <p14:creationId xmlns:p14="http://schemas.microsoft.com/office/powerpoint/2010/main" val="15547169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Part III:</a:t>
            </a:r>
            <a:br>
              <a:rPr lang="en-US" dirty="0" smtClean="0"/>
            </a:br>
            <a:r>
              <a:rPr lang="en-US" dirty="0" smtClean="0"/>
              <a:t>Interaction Metaphors</a:t>
            </a:r>
            <a:br>
              <a:rPr lang="en-US" dirty="0" smtClean="0"/>
            </a:br>
            <a:r>
              <a:rPr lang="en-US" dirty="0" smtClean="0"/>
              <a:t>and Guidelines</a:t>
            </a:r>
            <a:endParaRPr lang="en-US" dirty="0"/>
          </a:p>
        </p:txBody>
      </p:sp>
      <p:sp>
        <p:nvSpPr>
          <p:cNvPr id="3" name="Text Placeholder 2"/>
          <p:cNvSpPr>
            <a:spLocks noGrp="1"/>
          </p:cNvSpPr>
          <p:nvPr>
            <p:ph type="body" idx="1"/>
          </p:nvPr>
        </p:nvSpPr>
        <p:spPr/>
        <p:txBody>
          <a:bodyPr>
            <a:normAutofit/>
          </a:bodyPr>
          <a:lstStyle/>
          <a:p>
            <a:r>
              <a:rPr lang="en-US" sz="2800" dirty="0" smtClean="0"/>
              <a:t>Speaker: </a:t>
            </a:r>
            <a:r>
              <a:rPr lang="en-US" sz="2800" dirty="0" err="1" smtClean="0"/>
              <a:t>Dominikus</a:t>
            </a:r>
            <a:r>
              <a:rPr lang="en-US" sz="2800" dirty="0" smtClean="0"/>
              <a:t> </a:t>
            </a:r>
            <a:r>
              <a:rPr lang="en-US" sz="2800" dirty="0" err="1" smtClean="0"/>
              <a:t>Baur</a:t>
            </a:r>
            <a:endParaRPr lang="en-US" sz="2800" dirty="0"/>
          </a:p>
        </p:txBody>
      </p:sp>
      <p:sp>
        <p:nvSpPr>
          <p:cNvPr id="5" name="Slide Number Placeholder 4"/>
          <p:cNvSpPr>
            <a:spLocks noGrp="1"/>
          </p:cNvSpPr>
          <p:nvPr>
            <p:ph type="sldNum" sz="quarter" idx="12"/>
          </p:nvPr>
        </p:nvSpPr>
        <p:spPr/>
        <p:txBody>
          <a:bodyPr/>
          <a:lstStyle/>
          <a:p>
            <a:fld id="{30742C3F-4840-460C-ADF2-7005A7FA8881}" type="slidenum">
              <a:rPr lang="en-US" smtClean="0"/>
              <a:t>2</a:t>
            </a:fld>
            <a:endParaRPr lang="en-US" dirty="0"/>
          </a:p>
        </p:txBody>
      </p:sp>
      <p:sp>
        <p:nvSpPr>
          <p:cNvPr id="6" name="Footer Placeholder 3"/>
          <p:cNvSpPr>
            <a:spLocks noGrp="1"/>
          </p:cNvSpPr>
          <p:nvPr>
            <p:ph type="ftr" sz="quarter" idx="11"/>
          </p:nvPr>
        </p:nvSpPr>
        <p:spPr>
          <a:xfrm>
            <a:off x="467544" y="6356352"/>
            <a:ext cx="7848872" cy="365125"/>
          </a:xfrm>
        </p:spPr>
        <p:txBody>
          <a:bodyPr/>
          <a:lstStyle/>
          <a:p>
            <a:r>
              <a:rPr lang="en-US" dirty="0"/>
              <a:t>VIS Tutorial: Opening the Black Box of Interaction in </a:t>
            </a:r>
            <a:r>
              <a:rPr lang="en-US" dirty="0" smtClean="0"/>
              <a:t>Visualization </a:t>
            </a:r>
            <a:r>
              <a:rPr lang="en-US" dirty="0"/>
              <a:t>– H.-J. </a:t>
            </a:r>
            <a:r>
              <a:rPr lang="en-US" dirty="0" smtClean="0"/>
              <a:t>Schulz, T. v. </a:t>
            </a:r>
            <a:r>
              <a:rPr lang="en-US" dirty="0" err="1" smtClean="0"/>
              <a:t>Landesberger</a:t>
            </a:r>
            <a:r>
              <a:rPr lang="en-US" dirty="0" smtClean="0"/>
              <a:t>, D. </a:t>
            </a:r>
            <a:r>
              <a:rPr lang="en-US" dirty="0" err="1" smtClean="0"/>
              <a:t>Baur</a:t>
            </a:r>
            <a:endParaRPr lang="en-US" dirty="0"/>
          </a:p>
        </p:txBody>
      </p:sp>
    </p:spTree>
    <p:extLst>
      <p:ext uri="{BB962C8B-B14F-4D97-AF65-F5344CB8AC3E}">
        <p14:creationId xmlns:p14="http://schemas.microsoft.com/office/powerpoint/2010/main" val="2398480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Interaction scale</a:t>
            </a:r>
          </a:p>
        </p:txBody>
      </p:sp>
      <p:sp>
        <p:nvSpPr>
          <p:cNvPr id="4" name="Fußzeilenplatzhalter 3"/>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20</a:t>
            </a:fld>
            <a:endParaRPr lang="en-US" dirty="0"/>
          </a:p>
        </p:txBody>
      </p:sp>
      <p:cxnSp>
        <p:nvCxnSpPr>
          <p:cNvPr id="7" name="Gerade Verbindung mit Pfeil 6"/>
          <p:cNvCxnSpPr/>
          <p:nvPr/>
        </p:nvCxnSpPr>
        <p:spPr>
          <a:xfrm>
            <a:off x="1043608" y="1700808"/>
            <a:ext cx="0" cy="4320480"/>
          </a:xfrm>
          <a:prstGeom prst="straightConnector1">
            <a:avLst/>
          </a:prstGeom>
          <a:ln w="57150" cmpd="sng">
            <a:headEnd type="triangle"/>
            <a:tailEnd type="triangle"/>
          </a:ln>
        </p:spPr>
        <p:style>
          <a:lnRef idx="1">
            <a:schemeClr val="dk1"/>
          </a:lnRef>
          <a:fillRef idx="0">
            <a:schemeClr val="dk1"/>
          </a:fillRef>
          <a:effectRef idx="0">
            <a:schemeClr val="dk1"/>
          </a:effectRef>
          <a:fontRef idx="minor">
            <a:schemeClr val="tx1"/>
          </a:fontRef>
        </p:style>
      </p:cxnSp>
      <p:sp>
        <p:nvSpPr>
          <p:cNvPr id="8" name="Textfeld 7"/>
          <p:cNvSpPr txBox="1"/>
          <p:nvPr/>
        </p:nvSpPr>
        <p:spPr>
          <a:xfrm>
            <a:off x="1331640" y="5373216"/>
            <a:ext cx="6988662" cy="553998"/>
          </a:xfrm>
          <a:prstGeom prst="rect">
            <a:avLst/>
          </a:prstGeom>
          <a:noFill/>
        </p:spPr>
        <p:txBody>
          <a:bodyPr wrap="none" rtlCol="0">
            <a:spAutoFit/>
          </a:bodyPr>
          <a:lstStyle/>
          <a:p>
            <a:r>
              <a:rPr lang="de-DE" sz="3000">
                <a:latin typeface="Nunito"/>
                <a:cs typeface="Nunito"/>
              </a:rPr>
              <a:t>Microinteractions (</a:t>
            </a:r>
            <a:r>
              <a:rPr lang="de-DE" sz="3000" i="1">
                <a:latin typeface="Nunito"/>
                <a:cs typeface="Nunito"/>
              </a:rPr>
              <a:t>details-on-demand</a:t>
            </a:r>
            <a:r>
              <a:rPr lang="de-DE" sz="3000">
                <a:latin typeface="Nunito"/>
                <a:cs typeface="Nunito"/>
              </a:rPr>
              <a:t>)</a:t>
            </a:r>
          </a:p>
        </p:txBody>
      </p:sp>
      <p:sp>
        <p:nvSpPr>
          <p:cNvPr id="9" name="Textfeld 8"/>
          <p:cNvSpPr txBox="1"/>
          <p:nvPr/>
        </p:nvSpPr>
        <p:spPr>
          <a:xfrm>
            <a:off x="1331641" y="1628800"/>
            <a:ext cx="7200800" cy="553998"/>
          </a:xfrm>
          <a:prstGeom prst="rect">
            <a:avLst/>
          </a:prstGeom>
          <a:noFill/>
        </p:spPr>
        <p:txBody>
          <a:bodyPr wrap="square" rtlCol="0">
            <a:spAutoFit/>
          </a:bodyPr>
          <a:lstStyle/>
          <a:p>
            <a:r>
              <a:rPr lang="de-DE" sz="3000">
                <a:latin typeface="Nunito"/>
                <a:cs typeface="Nunito"/>
              </a:rPr>
              <a:t>Navigation (</a:t>
            </a:r>
            <a:r>
              <a:rPr lang="de-DE" sz="3000" i="1">
                <a:latin typeface="Nunito"/>
                <a:cs typeface="Nunito"/>
              </a:rPr>
              <a:t>select view type</a:t>
            </a:r>
            <a:r>
              <a:rPr lang="de-DE" sz="3000">
                <a:latin typeface="Nunito"/>
                <a:cs typeface="Nunito"/>
              </a:rPr>
              <a:t>)</a:t>
            </a:r>
          </a:p>
        </p:txBody>
      </p:sp>
      <p:sp>
        <p:nvSpPr>
          <p:cNvPr id="10" name="Textfeld 9"/>
          <p:cNvSpPr txBox="1"/>
          <p:nvPr/>
        </p:nvSpPr>
        <p:spPr>
          <a:xfrm>
            <a:off x="1331641" y="3429000"/>
            <a:ext cx="6408712" cy="1015663"/>
          </a:xfrm>
          <a:prstGeom prst="rect">
            <a:avLst/>
          </a:prstGeom>
          <a:noFill/>
        </p:spPr>
        <p:txBody>
          <a:bodyPr wrap="square" rtlCol="0">
            <a:spAutoFit/>
          </a:bodyPr>
          <a:lstStyle/>
          <a:p>
            <a:r>
              <a:rPr lang="de-DE" sz="3000">
                <a:latin typeface="Nunito"/>
                <a:cs typeface="Nunito"/>
              </a:rPr>
              <a:t>Filtering/Highlighting (</a:t>
            </a:r>
            <a:r>
              <a:rPr lang="de-DE" sz="3000" i="1">
                <a:latin typeface="Nunito"/>
                <a:cs typeface="Nunito"/>
              </a:rPr>
              <a:t>select perspectives on the data</a:t>
            </a:r>
            <a:r>
              <a:rPr lang="de-DE" sz="3000">
                <a:latin typeface="Nunito"/>
                <a:cs typeface="Nunito"/>
              </a:rPr>
              <a:t>)</a:t>
            </a:r>
          </a:p>
        </p:txBody>
      </p:sp>
    </p:spTree>
    <p:extLst>
      <p:ext uri="{BB962C8B-B14F-4D97-AF65-F5344CB8AC3E}">
        <p14:creationId xmlns:p14="http://schemas.microsoft.com/office/powerpoint/2010/main" val="32870323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21</a:t>
            </a:fld>
            <a:endParaRPr lang="en-US" dirty="0"/>
          </a:p>
        </p:txBody>
      </p:sp>
      <p:sp>
        <p:nvSpPr>
          <p:cNvPr id="6" name="Textfeld 5"/>
          <p:cNvSpPr txBox="1"/>
          <p:nvPr/>
        </p:nvSpPr>
        <p:spPr>
          <a:xfrm>
            <a:off x="0" y="-14400"/>
            <a:ext cx="9252520" cy="1938992"/>
          </a:xfrm>
          <a:custGeom>
            <a:avLst/>
            <a:gdLst>
              <a:gd name="connsiteX0" fmla="*/ 0 w 5544616"/>
              <a:gd name="connsiteY0" fmla="*/ 0 h 523220"/>
              <a:gd name="connsiteX1" fmla="*/ 5544616 w 5544616"/>
              <a:gd name="connsiteY1" fmla="*/ 0 h 523220"/>
              <a:gd name="connsiteX2" fmla="*/ 5544616 w 5544616"/>
              <a:gd name="connsiteY2" fmla="*/ 523220 h 523220"/>
              <a:gd name="connsiteX3" fmla="*/ 0 w 5544616"/>
              <a:gd name="connsiteY3" fmla="*/ 523220 h 523220"/>
              <a:gd name="connsiteX4" fmla="*/ 0 w 5544616"/>
              <a:gd name="connsiteY4" fmla="*/ 0 h 523220"/>
              <a:gd name="connsiteX0" fmla="*/ 0 w 5544616"/>
              <a:gd name="connsiteY0" fmla="*/ 0 h 524634"/>
              <a:gd name="connsiteX1" fmla="*/ 5544616 w 5544616"/>
              <a:gd name="connsiteY1" fmla="*/ 0 h 524634"/>
              <a:gd name="connsiteX2" fmla="*/ 5544616 w 5544616"/>
              <a:gd name="connsiteY2" fmla="*/ 523220 h 524634"/>
              <a:gd name="connsiteX3" fmla="*/ 2836851 w 5544616"/>
              <a:gd name="connsiteY3" fmla="*/ 524634 h 524634"/>
              <a:gd name="connsiteX4" fmla="*/ 0 w 5544616"/>
              <a:gd name="connsiteY4" fmla="*/ 523220 h 524634"/>
              <a:gd name="connsiteX5" fmla="*/ 0 w 5544616"/>
              <a:gd name="connsiteY5" fmla="*/ 0 h 524634"/>
              <a:gd name="connsiteX0" fmla="*/ 0 w 5544616"/>
              <a:gd name="connsiteY0" fmla="*/ 0 h 881839"/>
              <a:gd name="connsiteX1" fmla="*/ 5544616 w 5544616"/>
              <a:gd name="connsiteY1" fmla="*/ 0 h 881839"/>
              <a:gd name="connsiteX2" fmla="*/ 5544616 w 5544616"/>
              <a:gd name="connsiteY2" fmla="*/ 523220 h 881839"/>
              <a:gd name="connsiteX3" fmla="*/ 2797166 w 5544616"/>
              <a:gd name="connsiteY3" fmla="*/ 881839 h 881839"/>
              <a:gd name="connsiteX4" fmla="*/ 0 w 5544616"/>
              <a:gd name="connsiteY4" fmla="*/ 523220 h 881839"/>
              <a:gd name="connsiteX5" fmla="*/ 0 w 5544616"/>
              <a:gd name="connsiteY5" fmla="*/ 0 h 881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4616" h="881839">
                <a:moveTo>
                  <a:pt x="0" y="0"/>
                </a:moveTo>
                <a:lnTo>
                  <a:pt x="5544616" y="0"/>
                </a:lnTo>
                <a:lnTo>
                  <a:pt x="5544616" y="523220"/>
                </a:lnTo>
                <a:lnTo>
                  <a:pt x="2797166" y="881839"/>
                </a:lnTo>
                <a:lnTo>
                  <a:pt x="0" y="523220"/>
                </a:lnTo>
                <a:lnTo>
                  <a:pt x="0" y="0"/>
                </a:lnTo>
                <a:close/>
              </a:path>
            </a:pathLst>
          </a:custGeom>
          <a:solidFill>
            <a:schemeClr val="tx1"/>
          </a:solidFill>
          <a:ln>
            <a:solidFill>
              <a:schemeClr val="bg1"/>
            </a:solidFill>
          </a:ln>
        </p:spPr>
        <p:txBody>
          <a:bodyPr wrap="square" rtlCol="0">
            <a:spAutoFit/>
          </a:bodyPr>
          <a:lstStyle/>
          <a:p>
            <a:pPr algn="ctr"/>
            <a:endParaRPr lang="de-DE" sz="4000">
              <a:solidFill>
                <a:schemeClr val="bg1"/>
              </a:solidFill>
              <a:latin typeface="Nunito"/>
              <a:cs typeface="Nunito"/>
            </a:endParaRPr>
          </a:p>
          <a:p>
            <a:pPr algn="ctr"/>
            <a:r>
              <a:rPr lang="de-DE" sz="4000">
                <a:solidFill>
                  <a:schemeClr val="bg1"/>
                </a:solidFill>
                <a:latin typeface="Nunito"/>
                <a:cs typeface="Nunito"/>
              </a:rPr>
              <a:t>GOAL</a:t>
            </a:r>
          </a:p>
          <a:p>
            <a:pPr algn="ctr"/>
            <a:endParaRPr lang="de-DE" sz="4000">
              <a:solidFill>
                <a:schemeClr val="bg1"/>
              </a:solidFill>
              <a:latin typeface="Nunito"/>
              <a:cs typeface="Nunito"/>
            </a:endParaRPr>
          </a:p>
        </p:txBody>
      </p:sp>
      <p:sp>
        <p:nvSpPr>
          <p:cNvPr id="13" name="Textfeld 12"/>
          <p:cNvSpPr txBox="1"/>
          <p:nvPr/>
        </p:nvSpPr>
        <p:spPr>
          <a:xfrm>
            <a:off x="-36512" y="5805264"/>
            <a:ext cx="9289032" cy="1323439"/>
          </a:xfrm>
          <a:prstGeom prst="rect">
            <a:avLst/>
          </a:prstGeom>
          <a:solidFill>
            <a:schemeClr val="tx1"/>
          </a:solidFill>
          <a:ln>
            <a:solidFill>
              <a:schemeClr val="bg1"/>
            </a:solidFill>
          </a:ln>
        </p:spPr>
        <p:txBody>
          <a:bodyPr wrap="square" rtlCol="0">
            <a:spAutoFit/>
          </a:bodyPr>
          <a:lstStyle/>
          <a:p>
            <a:pPr algn="ctr"/>
            <a:r>
              <a:rPr lang="de-DE" sz="4000">
                <a:solidFill>
                  <a:schemeClr val="bg1"/>
                </a:solidFill>
                <a:latin typeface="Nunito"/>
                <a:cs typeface="Nunito"/>
              </a:rPr>
              <a:t>METAPHOR</a:t>
            </a:r>
          </a:p>
          <a:p>
            <a:pPr algn="ctr"/>
            <a:endParaRPr lang="de-DE" sz="4000">
              <a:solidFill>
                <a:schemeClr val="bg1"/>
              </a:solidFill>
              <a:latin typeface="Nunito"/>
              <a:cs typeface="Nunito"/>
            </a:endParaRPr>
          </a:p>
        </p:txBody>
      </p:sp>
      <p:grpSp>
        <p:nvGrpSpPr>
          <p:cNvPr id="12" name="Gruppierung 11"/>
          <p:cNvGrpSpPr/>
          <p:nvPr/>
        </p:nvGrpSpPr>
        <p:grpSpPr>
          <a:xfrm>
            <a:off x="1979712" y="1240909"/>
            <a:ext cx="4896544" cy="4708371"/>
            <a:chOff x="2266247" y="1412776"/>
            <a:chExt cx="3698494" cy="3528392"/>
          </a:xfrm>
        </p:grpSpPr>
        <p:sp>
          <p:nvSpPr>
            <p:cNvPr id="11" name="Oval 10"/>
            <p:cNvSpPr/>
            <p:nvPr/>
          </p:nvSpPr>
          <p:spPr>
            <a:xfrm>
              <a:off x="2411760" y="1412776"/>
              <a:ext cx="3528392" cy="3528392"/>
            </a:xfrm>
            <a:prstGeom prst="ellipse">
              <a:avLst/>
            </a:prstGeom>
            <a:ln w="3175" cmpd="sng"/>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8" name="Textfeld 7"/>
            <p:cNvSpPr txBox="1"/>
            <p:nvPr/>
          </p:nvSpPr>
          <p:spPr>
            <a:xfrm>
              <a:off x="2266247" y="2708920"/>
              <a:ext cx="1820194" cy="1089187"/>
            </a:xfrm>
            <a:prstGeom prst="rect">
              <a:avLst/>
            </a:prstGeom>
            <a:noFill/>
          </p:spPr>
          <p:txBody>
            <a:bodyPr wrap="none" rtlCol="0">
              <a:spAutoFit/>
            </a:bodyPr>
            <a:lstStyle/>
            <a:p>
              <a:pPr algn="ctr"/>
              <a:r>
                <a:rPr lang="de-DE" sz="2400">
                  <a:latin typeface="Nunito"/>
                  <a:cs typeface="Nunito"/>
                </a:rPr>
                <a:t>Data</a:t>
              </a:r>
            </a:p>
            <a:p>
              <a:pPr algn="ctr"/>
              <a:r>
                <a:rPr lang="de-DE" sz="2400">
                  <a:latin typeface="Nunito"/>
                  <a:cs typeface="Nunito"/>
                </a:rPr>
                <a:t>Presentation</a:t>
              </a:r>
            </a:p>
            <a:p>
              <a:pPr algn="ctr"/>
              <a:r>
                <a:rPr lang="de-DE" sz="2400">
                  <a:latin typeface="Nunito"/>
                  <a:cs typeface="Nunito"/>
                </a:rPr>
                <a:t>Architecture</a:t>
              </a:r>
            </a:p>
          </p:txBody>
        </p:sp>
        <p:sp>
          <p:nvSpPr>
            <p:cNvPr id="9" name="Textfeld 8"/>
            <p:cNvSpPr txBox="1"/>
            <p:nvPr/>
          </p:nvSpPr>
          <p:spPr>
            <a:xfrm>
              <a:off x="3632764" y="1851652"/>
              <a:ext cx="2331977" cy="1089187"/>
            </a:xfrm>
            <a:prstGeom prst="rect">
              <a:avLst/>
            </a:prstGeom>
            <a:noFill/>
          </p:spPr>
          <p:txBody>
            <a:bodyPr wrap="none" rtlCol="0">
              <a:spAutoFit/>
            </a:bodyPr>
            <a:lstStyle/>
            <a:p>
              <a:pPr algn="ctr"/>
              <a:r>
                <a:rPr lang="de-DE" sz="2400">
                  <a:latin typeface="Nunito"/>
                  <a:cs typeface="Nunito"/>
                </a:rPr>
                <a:t>Visual</a:t>
              </a:r>
            </a:p>
            <a:p>
              <a:pPr algn="ctr"/>
              <a:r>
                <a:rPr lang="de-DE" sz="2400">
                  <a:latin typeface="Nunito"/>
                  <a:cs typeface="Nunito"/>
                </a:rPr>
                <a:t>Representation / </a:t>
              </a:r>
            </a:p>
            <a:p>
              <a:pPr algn="ctr"/>
              <a:r>
                <a:rPr lang="de-DE" sz="2400">
                  <a:latin typeface="Nunito"/>
                  <a:cs typeface="Nunito"/>
                </a:rPr>
                <a:t>Encoding</a:t>
              </a:r>
            </a:p>
          </p:txBody>
        </p:sp>
        <p:sp>
          <p:nvSpPr>
            <p:cNvPr id="10" name="Textfeld 9"/>
            <p:cNvSpPr txBox="1"/>
            <p:nvPr/>
          </p:nvSpPr>
          <p:spPr>
            <a:xfrm>
              <a:off x="4110870" y="3789040"/>
              <a:ext cx="1562733" cy="418918"/>
            </a:xfrm>
            <a:prstGeom prst="rect">
              <a:avLst/>
            </a:prstGeom>
            <a:noFill/>
          </p:spPr>
          <p:txBody>
            <a:bodyPr wrap="none" rtlCol="0">
              <a:spAutoFit/>
            </a:bodyPr>
            <a:lstStyle/>
            <a:p>
              <a:pPr algn="ctr"/>
              <a:r>
                <a:rPr lang="de-DE" sz="2400">
                  <a:latin typeface="Nunito"/>
                  <a:cs typeface="Nunito"/>
                </a:rPr>
                <a:t>Interaction</a:t>
              </a:r>
            </a:p>
          </p:txBody>
        </p:sp>
      </p:grpSp>
    </p:spTree>
    <p:extLst>
      <p:ext uri="{BB962C8B-B14F-4D97-AF65-F5344CB8AC3E}">
        <p14:creationId xmlns:p14="http://schemas.microsoft.com/office/powerpoint/2010/main" val="29235772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DE"/>
              <a:t>HEURISTICS</a:t>
            </a:r>
          </a:p>
        </p:txBody>
      </p:sp>
      <p:sp>
        <p:nvSpPr>
          <p:cNvPr id="7" name="Textplatzhalter 6"/>
          <p:cNvSpPr>
            <a:spLocks noGrp="1"/>
          </p:cNvSpPr>
          <p:nvPr>
            <p:ph type="body" idx="1"/>
          </p:nvPr>
        </p:nvSpPr>
        <p:spPr/>
        <p:txBody>
          <a:bodyPr/>
          <a:lstStyle/>
          <a:p>
            <a:endParaRPr lang="de-DE"/>
          </a:p>
        </p:txBody>
      </p:sp>
      <p:sp>
        <p:nvSpPr>
          <p:cNvPr id="4" name="Fußzeilenplatzhalter 3"/>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22</a:t>
            </a:fld>
            <a:endParaRPr lang="en-US" dirty="0"/>
          </a:p>
        </p:txBody>
      </p:sp>
      <p:sp>
        <p:nvSpPr>
          <p:cNvPr id="8" name="Bildplatzhalter 7"/>
          <p:cNvSpPr>
            <a:spLocks noGrp="1"/>
          </p:cNvSpPr>
          <p:nvPr>
            <p:ph type="pic" sz="quarter" idx="13"/>
          </p:nvPr>
        </p:nvSpPr>
        <p:spPr/>
      </p:sp>
    </p:spTree>
    <p:extLst>
      <p:ext uri="{BB962C8B-B14F-4D97-AF65-F5344CB8AC3E}">
        <p14:creationId xmlns:p14="http://schemas.microsoft.com/office/powerpoint/2010/main" val="18675396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HCI “Laws”</a:t>
            </a:r>
            <a:endParaRPr lang="en-US" dirty="0"/>
          </a:p>
        </p:txBody>
      </p:sp>
      <p:sp>
        <p:nvSpPr>
          <p:cNvPr id="3" name="Content Placeholder 2"/>
          <p:cNvSpPr>
            <a:spLocks noGrp="1"/>
          </p:cNvSpPr>
          <p:nvPr>
            <p:ph idx="1"/>
          </p:nvPr>
        </p:nvSpPr>
        <p:spPr/>
        <p:txBody>
          <a:bodyPr>
            <a:normAutofit/>
          </a:bodyPr>
          <a:lstStyle/>
          <a:p>
            <a:pPr marL="457200" indent="-457200">
              <a:buFont typeface="Arial" panose="020B0604020202020204" pitchFamily="34" charset="0"/>
              <a:buChar char="•"/>
            </a:pPr>
            <a:r>
              <a:rPr lang="en-US" dirty="0" err="1"/>
              <a:t>Fitts</a:t>
            </a:r>
            <a:r>
              <a:rPr lang="en-US" dirty="0"/>
              <a:t>’ </a:t>
            </a:r>
            <a:r>
              <a:rPr lang="en-US" dirty="0" smtClean="0"/>
              <a:t>Law (Paul </a:t>
            </a:r>
            <a:r>
              <a:rPr lang="en-US" dirty="0" err="1" smtClean="0"/>
              <a:t>Fitts</a:t>
            </a:r>
            <a:r>
              <a:rPr lang="en-US" dirty="0"/>
              <a:t> 1954)</a:t>
            </a:r>
            <a:endParaRPr lang="en-US" dirty="0" smtClean="0"/>
          </a:p>
          <a:p>
            <a:pPr marL="457200" indent="-457200">
              <a:buFont typeface="Arial" panose="020B0604020202020204" pitchFamily="34" charset="0"/>
              <a:buChar char="•"/>
            </a:pPr>
            <a:r>
              <a:rPr lang="de-DE" dirty="0" smtClean="0"/>
              <a:t>Hick</a:t>
            </a:r>
            <a:r>
              <a:rPr lang="en-US" dirty="0" smtClean="0"/>
              <a:t>’</a:t>
            </a:r>
            <a:r>
              <a:rPr lang="de-DE" dirty="0" smtClean="0"/>
              <a:t>s Law (William Edmund Hick 1952</a:t>
            </a:r>
          </a:p>
          <a:p>
            <a:pPr marL="457200" indent="-457200">
              <a:buFont typeface="Arial" panose="020B0604020202020204" pitchFamily="34" charset="0"/>
              <a:buChar char="•"/>
            </a:pPr>
            <a:r>
              <a:rPr lang="de-DE" dirty="0" err="1" smtClean="0"/>
              <a:t>Teslers</a:t>
            </a:r>
            <a:r>
              <a:rPr lang="en-US" dirty="0" smtClean="0"/>
              <a:t>’</a:t>
            </a:r>
            <a:r>
              <a:rPr lang="de-DE" dirty="0" smtClean="0"/>
              <a:t> Law (Larry </a:t>
            </a:r>
            <a:r>
              <a:rPr lang="de-DE" dirty="0" err="1" smtClean="0"/>
              <a:t>Tesler</a:t>
            </a:r>
            <a:r>
              <a:rPr lang="de-DE" dirty="0" smtClean="0"/>
              <a:t> 1984</a:t>
            </a:r>
            <a:endParaRPr lang="en-US" dirty="0" smtClean="0"/>
          </a:p>
        </p:txBody>
      </p:sp>
      <p:sp>
        <p:nvSpPr>
          <p:cNvPr id="5" name="Slide Number Placeholder 4"/>
          <p:cNvSpPr>
            <a:spLocks noGrp="1"/>
          </p:cNvSpPr>
          <p:nvPr>
            <p:ph type="sldNum" sz="quarter" idx="12"/>
          </p:nvPr>
        </p:nvSpPr>
        <p:spPr/>
        <p:txBody>
          <a:bodyPr/>
          <a:lstStyle/>
          <a:p>
            <a:fld id="{30742C3F-4840-460C-ADF2-7005A7FA8881}" type="slidenum">
              <a:rPr lang="en-US" smtClean="0"/>
              <a:t>23</a:t>
            </a:fld>
            <a:endParaRPr lang="en-US" dirty="0"/>
          </a:p>
        </p:txBody>
      </p:sp>
      <p:sp>
        <p:nvSpPr>
          <p:cNvPr id="6" name="Footer Placeholder 3"/>
          <p:cNvSpPr>
            <a:spLocks noGrp="1"/>
          </p:cNvSpPr>
          <p:nvPr>
            <p:ph type="ftr" sz="quarter" idx="11"/>
          </p:nvPr>
        </p:nvSpPr>
        <p:spPr>
          <a:xfrm>
            <a:off x="467544" y="6356352"/>
            <a:ext cx="7848872" cy="365125"/>
          </a:xfrm>
        </p:spPr>
        <p:txBody>
          <a:bodyPr/>
          <a:lstStyle/>
          <a:p>
            <a:r>
              <a:rPr lang="en-US" dirty="0"/>
              <a:t>VIS Tutorial: Opening the Black Box of Interaction in </a:t>
            </a:r>
            <a:r>
              <a:rPr lang="en-US" dirty="0" smtClean="0"/>
              <a:t>Visualization </a:t>
            </a:r>
            <a:r>
              <a:rPr lang="en-US" dirty="0"/>
              <a:t>– H.-J. </a:t>
            </a:r>
            <a:r>
              <a:rPr lang="en-US" dirty="0" smtClean="0"/>
              <a:t>Schulz, T. v. </a:t>
            </a:r>
            <a:r>
              <a:rPr lang="en-US" dirty="0" err="1" smtClean="0"/>
              <a:t>Landesberger</a:t>
            </a:r>
            <a:r>
              <a:rPr lang="en-US" dirty="0" smtClean="0"/>
              <a:t>, D. </a:t>
            </a:r>
            <a:r>
              <a:rPr lang="en-US" dirty="0" err="1" smtClean="0"/>
              <a:t>Baur</a:t>
            </a:r>
            <a:endParaRPr lang="en-US" dirty="0"/>
          </a:p>
        </p:txBody>
      </p:sp>
    </p:spTree>
    <p:extLst>
      <p:ext uri="{BB962C8B-B14F-4D97-AF65-F5344CB8AC3E}">
        <p14:creationId xmlns:p14="http://schemas.microsoft.com/office/powerpoint/2010/main" val="362661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Heuristics examples:</a:t>
            </a:r>
          </a:p>
        </p:txBody>
      </p:sp>
      <p:sp>
        <p:nvSpPr>
          <p:cNvPr id="3" name="Inhaltsplatzhalter 2"/>
          <p:cNvSpPr>
            <a:spLocks noGrp="1"/>
          </p:cNvSpPr>
          <p:nvPr>
            <p:ph idx="1"/>
          </p:nvPr>
        </p:nvSpPr>
        <p:spPr/>
        <p:txBody>
          <a:bodyPr/>
          <a:lstStyle/>
          <a:p>
            <a:pPr marL="457200" indent="-457200">
              <a:buFont typeface="Arial"/>
              <a:buChar char="•"/>
            </a:pPr>
            <a:r>
              <a:rPr lang="de-DE"/>
              <a:t>Shneiderman: 8 golden rules</a:t>
            </a:r>
          </a:p>
          <a:p>
            <a:pPr marL="457200" indent="-457200">
              <a:buFont typeface="Arial"/>
              <a:buChar char="•"/>
            </a:pPr>
            <a:r>
              <a:rPr lang="de-DE"/>
              <a:t>Nielsen: 10 Usability Heuristics</a:t>
            </a:r>
          </a:p>
          <a:p>
            <a:pPr marL="457200" indent="-457200">
              <a:buFont typeface="Arial"/>
              <a:buChar char="•"/>
            </a:pPr>
            <a:r>
              <a:rPr lang="de-DE"/>
              <a:t>...</a:t>
            </a:r>
          </a:p>
          <a:p>
            <a:pPr marL="457200" indent="-457200">
              <a:buFont typeface="Arial"/>
              <a:buChar char="•"/>
            </a:pPr>
            <a:endParaRPr lang="de-DE"/>
          </a:p>
        </p:txBody>
      </p:sp>
      <p:sp>
        <p:nvSpPr>
          <p:cNvPr id="4" name="Fußzeilenplatzhalter 3"/>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24</a:t>
            </a:fld>
            <a:endParaRPr lang="en-US" dirty="0"/>
          </a:p>
        </p:txBody>
      </p:sp>
    </p:spTree>
    <p:extLst>
      <p:ext uri="{BB962C8B-B14F-4D97-AF65-F5344CB8AC3E}">
        <p14:creationId xmlns:p14="http://schemas.microsoft.com/office/powerpoint/2010/main" val="304866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8 golden rules</a:t>
            </a:r>
          </a:p>
        </p:txBody>
      </p:sp>
      <p:sp>
        <p:nvSpPr>
          <p:cNvPr id="3" name="Inhaltsplatzhalter 2"/>
          <p:cNvSpPr>
            <a:spLocks noGrp="1"/>
          </p:cNvSpPr>
          <p:nvPr>
            <p:ph idx="1"/>
          </p:nvPr>
        </p:nvSpPr>
        <p:spPr/>
        <p:txBody>
          <a:bodyPr>
            <a:normAutofit fontScale="92500" lnSpcReduction="20000"/>
          </a:bodyPr>
          <a:lstStyle/>
          <a:p>
            <a:pPr marL="514350" indent="-514350">
              <a:buFont typeface="+mj-lt"/>
              <a:buAutoNum type="arabicPeriod"/>
            </a:pPr>
            <a:r>
              <a:rPr lang="de-DE"/>
              <a:t>Strive for consistency.</a:t>
            </a:r>
          </a:p>
          <a:p>
            <a:pPr marL="514350" indent="-514350">
              <a:buFont typeface="+mj-lt"/>
              <a:buAutoNum type="arabicPeriod"/>
            </a:pPr>
            <a:r>
              <a:rPr lang="de-DE"/>
              <a:t>Enable frequent users to use shortcuts.</a:t>
            </a:r>
          </a:p>
          <a:p>
            <a:pPr marL="514350" indent="-514350">
              <a:buFont typeface="+mj-lt"/>
              <a:buAutoNum type="arabicPeriod"/>
            </a:pPr>
            <a:r>
              <a:rPr lang="de-DE"/>
              <a:t>Offer informative feedback.</a:t>
            </a:r>
          </a:p>
          <a:p>
            <a:pPr marL="514350" indent="-514350">
              <a:buFont typeface="+mj-lt"/>
              <a:buAutoNum type="arabicPeriod"/>
            </a:pPr>
            <a:r>
              <a:rPr lang="de-DE"/>
              <a:t>Design dialog to yield closure.</a:t>
            </a:r>
          </a:p>
          <a:p>
            <a:pPr marL="514350" indent="-514350">
              <a:buFont typeface="+mj-lt"/>
              <a:buAutoNum type="arabicPeriod"/>
            </a:pPr>
            <a:r>
              <a:rPr lang="de-DE"/>
              <a:t>Offer simple error handling.</a:t>
            </a:r>
          </a:p>
          <a:p>
            <a:pPr marL="514350" indent="-514350">
              <a:buFont typeface="+mj-lt"/>
              <a:buAutoNum type="arabicPeriod"/>
            </a:pPr>
            <a:r>
              <a:rPr lang="de-DE"/>
              <a:t>Permit easy reversal of actions.</a:t>
            </a:r>
          </a:p>
          <a:p>
            <a:pPr marL="514350" indent="-514350">
              <a:buFont typeface="+mj-lt"/>
              <a:buAutoNum type="arabicPeriod"/>
            </a:pPr>
            <a:r>
              <a:rPr lang="de-DE"/>
              <a:t>Support internal locus of control.</a:t>
            </a:r>
          </a:p>
          <a:p>
            <a:pPr marL="514350" indent="-514350">
              <a:buFont typeface="+mj-lt"/>
              <a:buAutoNum type="arabicPeriod"/>
            </a:pPr>
            <a:r>
              <a:rPr lang="de-DE"/>
              <a:t>Reduce short-term memory load.</a:t>
            </a:r>
          </a:p>
        </p:txBody>
      </p:sp>
      <p:sp>
        <p:nvSpPr>
          <p:cNvPr id="4" name="Fußzeilenplatzhalter 3"/>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25</a:t>
            </a:fld>
            <a:endParaRPr lang="en-US" dirty="0"/>
          </a:p>
        </p:txBody>
      </p:sp>
    </p:spTree>
    <p:extLst>
      <p:ext uri="{BB962C8B-B14F-4D97-AF65-F5344CB8AC3E}">
        <p14:creationId xmlns:p14="http://schemas.microsoft.com/office/powerpoint/2010/main" val="28886177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a:t>Elmqvist et al.: Fluid Interaction</a:t>
            </a:r>
          </a:p>
        </p:txBody>
      </p:sp>
      <p:sp>
        <p:nvSpPr>
          <p:cNvPr id="3" name="Inhaltsplatzhalter 2"/>
          <p:cNvSpPr>
            <a:spLocks noGrp="1"/>
          </p:cNvSpPr>
          <p:nvPr>
            <p:ph idx="1"/>
          </p:nvPr>
        </p:nvSpPr>
        <p:spPr/>
        <p:txBody>
          <a:bodyPr>
            <a:normAutofit fontScale="77500" lnSpcReduction="20000"/>
          </a:bodyPr>
          <a:lstStyle/>
          <a:p>
            <a:r>
              <a:rPr lang="de-DE" b="1"/>
              <a:t>DG1</a:t>
            </a:r>
            <a:r>
              <a:rPr lang="de-DE"/>
              <a:t>: Use smooth animated transitions between states</a:t>
            </a:r>
          </a:p>
          <a:p>
            <a:r>
              <a:rPr lang="de-DE" b="1"/>
              <a:t>DG2</a:t>
            </a:r>
            <a:r>
              <a:rPr lang="de-DE"/>
              <a:t>: Provide immediate visual feedback on interaction</a:t>
            </a:r>
          </a:p>
          <a:p>
            <a:r>
              <a:rPr lang="de-DE" b="1"/>
              <a:t>DG3</a:t>
            </a:r>
            <a:r>
              <a:rPr lang="de-DE"/>
              <a:t>: Minimize indirection in the interface</a:t>
            </a:r>
          </a:p>
          <a:p>
            <a:r>
              <a:rPr lang="de-DE" b="1"/>
              <a:t>DG4</a:t>
            </a:r>
            <a:r>
              <a:rPr lang="de-DE"/>
              <a:t>: Integrate user interface components in the visual representation</a:t>
            </a:r>
          </a:p>
          <a:p>
            <a:r>
              <a:rPr lang="de-DE" b="1"/>
              <a:t>DG5</a:t>
            </a:r>
            <a:r>
              <a:rPr lang="de-DE"/>
              <a:t>: Reward interaction</a:t>
            </a:r>
          </a:p>
          <a:p>
            <a:r>
              <a:rPr lang="de-DE" b="1"/>
              <a:t>DG6</a:t>
            </a:r>
            <a:r>
              <a:rPr lang="de-DE"/>
              <a:t>: Ensure that interaction ‚never ends‘</a:t>
            </a:r>
          </a:p>
          <a:p>
            <a:r>
              <a:rPr lang="de-DE" b="1"/>
              <a:t>DG7</a:t>
            </a:r>
            <a:r>
              <a:rPr lang="de-DE"/>
              <a:t>: Reinforce a clear conceptual model</a:t>
            </a:r>
          </a:p>
          <a:p>
            <a:r>
              <a:rPr lang="de-DE" b="1"/>
              <a:t>DG8</a:t>
            </a:r>
            <a:r>
              <a:rPr lang="de-DE"/>
              <a:t>: Avoid explicit mode changes</a:t>
            </a:r>
          </a:p>
          <a:p>
            <a:r>
              <a:rPr lang="de-DE" sz="1800"/>
              <a:t>[Elmqvist et al. 2011]</a:t>
            </a:r>
          </a:p>
          <a:p>
            <a:endParaRPr lang="de-DE"/>
          </a:p>
          <a:p>
            <a:endParaRPr lang="de-DE"/>
          </a:p>
          <a:p>
            <a:endParaRPr lang="de-DE"/>
          </a:p>
        </p:txBody>
      </p:sp>
      <p:sp>
        <p:nvSpPr>
          <p:cNvPr id="4" name="Fußzeilenplatzhalter 3"/>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26</a:t>
            </a:fld>
            <a:endParaRPr lang="en-US" dirty="0"/>
          </a:p>
        </p:txBody>
      </p:sp>
    </p:spTree>
    <p:extLst>
      <p:ext uri="{BB962C8B-B14F-4D97-AF65-F5344CB8AC3E}">
        <p14:creationId xmlns:p14="http://schemas.microsoft.com/office/powerpoint/2010/main" val="1850554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27</a:t>
            </a:fld>
            <a:endParaRPr lang="en-US" dirty="0"/>
          </a:p>
        </p:txBody>
      </p:sp>
      <p:pic>
        <p:nvPicPr>
          <p:cNvPr id="6" name="Bild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6592" y="-28703"/>
            <a:ext cx="12588488" cy="6886703"/>
          </a:xfrm>
          <a:prstGeom prst="rect">
            <a:avLst/>
          </a:prstGeom>
        </p:spPr>
      </p:pic>
    </p:spTree>
    <p:extLst>
      <p:ext uri="{BB962C8B-B14F-4D97-AF65-F5344CB8AC3E}">
        <p14:creationId xmlns:p14="http://schemas.microsoft.com/office/powerpoint/2010/main" val="12019336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Heuristics</a:t>
            </a:r>
          </a:p>
        </p:txBody>
      </p:sp>
      <p:sp>
        <p:nvSpPr>
          <p:cNvPr id="3" name="Inhaltsplatzhalter 2"/>
          <p:cNvSpPr>
            <a:spLocks noGrp="1"/>
          </p:cNvSpPr>
          <p:nvPr>
            <p:ph idx="1"/>
          </p:nvPr>
        </p:nvSpPr>
        <p:spPr/>
        <p:txBody>
          <a:bodyPr/>
          <a:lstStyle/>
          <a:p>
            <a:pPr marL="457200" indent="-457200">
              <a:buFont typeface="Arial"/>
              <a:buChar char="•"/>
            </a:pPr>
            <a:r>
              <a:rPr lang="de-DE"/>
              <a:t>Absolute minimum of interaction design</a:t>
            </a:r>
          </a:p>
          <a:p>
            <a:pPr marL="457200" indent="-457200">
              <a:buFont typeface="Arial"/>
              <a:buChar char="•"/>
            </a:pPr>
            <a:r>
              <a:rPr lang="de-DE"/>
              <a:t>Usually tells you what NOT to do!</a:t>
            </a:r>
          </a:p>
          <a:p>
            <a:pPr marL="457200" indent="-457200">
              <a:buFont typeface="Arial"/>
              <a:buChar char="•"/>
            </a:pPr>
            <a:r>
              <a:rPr lang="de-DE"/>
              <a:t>Works well as checklist</a:t>
            </a:r>
          </a:p>
          <a:p>
            <a:pPr marL="457200" indent="-457200">
              <a:buFont typeface="Arial"/>
              <a:buChar char="•"/>
            </a:pPr>
            <a:r>
              <a:rPr lang="de-DE"/>
              <a:t>Can be used for evaluation</a:t>
            </a:r>
          </a:p>
        </p:txBody>
      </p:sp>
      <p:sp>
        <p:nvSpPr>
          <p:cNvPr id="4" name="Fußzeilenplatzhalter 3"/>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28</a:t>
            </a:fld>
            <a:endParaRPr lang="en-US" dirty="0"/>
          </a:p>
        </p:txBody>
      </p:sp>
    </p:spTree>
    <p:extLst>
      <p:ext uri="{BB962C8B-B14F-4D97-AF65-F5344CB8AC3E}">
        <p14:creationId xmlns:p14="http://schemas.microsoft.com/office/powerpoint/2010/main" val="314308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DE"/>
              <a:t>Metaphors</a:t>
            </a:r>
          </a:p>
        </p:txBody>
      </p:sp>
      <p:sp>
        <p:nvSpPr>
          <p:cNvPr id="7" name="Textplatzhalter 6"/>
          <p:cNvSpPr>
            <a:spLocks noGrp="1"/>
          </p:cNvSpPr>
          <p:nvPr>
            <p:ph type="body" idx="1"/>
          </p:nvPr>
        </p:nvSpPr>
        <p:spPr/>
        <p:txBody>
          <a:bodyPr/>
          <a:lstStyle/>
          <a:p>
            <a:endParaRPr lang="de-DE"/>
          </a:p>
        </p:txBody>
      </p:sp>
      <p:sp>
        <p:nvSpPr>
          <p:cNvPr id="4" name="Fußzeilenplatzhalter 3"/>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29</a:t>
            </a:fld>
            <a:endParaRPr lang="en-US" dirty="0"/>
          </a:p>
        </p:txBody>
      </p:sp>
      <p:sp>
        <p:nvSpPr>
          <p:cNvPr id="8" name="Bildplatzhalter 7"/>
          <p:cNvSpPr>
            <a:spLocks noGrp="1"/>
          </p:cNvSpPr>
          <p:nvPr>
            <p:ph type="pic" sz="quarter" idx="13"/>
          </p:nvPr>
        </p:nvSpPr>
        <p:spPr/>
      </p:sp>
    </p:spTree>
    <p:extLst>
      <p:ext uri="{BB962C8B-B14F-4D97-AF65-F5344CB8AC3E}">
        <p14:creationId xmlns:p14="http://schemas.microsoft.com/office/powerpoint/2010/main" val="23916279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a:xfrm>
            <a:off x="2411760" y="1700808"/>
            <a:ext cx="3456384" cy="312191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Part 3: Interaction metaphors</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pPr/>
              <a:t>3</a:t>
            </a:fld>
            <a:endParaRPr lang="en-US" dirty="0"/>
          </a:p>
        </p:txBody>
      </p:sp>
      <p:sp>
        <p:nvSpPr>
          <p:cNvPr id="9" name="Footer Placeholder 3"/>
          <p:cNvSpPr>
            <a:spLocks noGrp="1"/>
          </p:cNvSpPr>
          <p:nvPr>
            <p:ph type="ftr" sz="quarter" idx="4294967295"/>
          </p:nvPr>
        </p:nvSpPr>
        <p:spPr>
          <a:xfrm>
            <a:off x="467544" y="6356352"/>
            <a:ext cx="7848872" cy="365125"/>
          </a:xfrm>
          <a:prstGeom prst="rect">
            <a:avLst/>
          </a:prstGeom>
        </p:spPr>
        <p:txBody>
          <a:bodyPr/>
          <a:lstStyle/>
          <a:p>
            <a:pPr lvl="0" algn="ctr"/>
            <a:r>
              <a:rPr lang="en-US" sz="1200" dirty="0" smtClean="0">
                <a:solidFill>
                  <a:prstClr val="black">
                    <a:tint val="75000"/>
                  </a:prstClr>
                </a:solidFill>
              </a:rPr>
              <a:t>Vis Tutorial: Opening the Black Box of Interaction in Visualization – H.-J. Schulz, T. v. </a:t>
            </a:r>
            <a:r>
              <a:rPr lang="en-US" sz="1200" dirty="0" err="1" smtClean="0">
                <a:solidFill>
                  <a:prstClr val="black">
                    <a:tint val="75000"/>
                  </a:prstClr>
                </a:solidFill>
              </a:rPr>
              <a:t>Landesberger</a:t>
            </a:r>
            <a:r>
              <a:rPr lang="en-US" sz="1200" dirty="0" smtClean="0">
                <a:solidFill>
                  <a:prstClr val="black">
                    <a:tint val="75000"/>
                  </a:prstClr>
                </a:solidFill>
              </a:rPr>
              <a:t>, D. </a:t>
            </a:r>
            <a:r>
              <a:rPr lang="en-US" sz="1200" dirty="0" err="1" smtClean="0">
                <a:solidFill>
                  <a:prstClr val="black">
                    <a:tint val="75000"/>
                  </a:prstClr>
                </a:solidFill>
              </a:rPr>
              <a:t>Baur</a:t>
            </a:r>
            <a:endParaRPr lang="en-US" sz="1200" dirty="0" smtClean="0">
              <a:solidFill>
                <a:prstClr val="black">
                  <a:tint val="75000"/>
                </a:prstClr>
              </a:solidFill>
            </a:endParaRPr>
          </a:p>
        </p:txBody>
      </p:sp>
      <p:sp>
        <p:nvSpPr>
          <p:cNvPr id="8" name="TextBox 7"/>
          <p:cNvSpPr txBox="1"/>
          <p:nvPr/>
        </p:nvSpPr>
        <p:spPr>
          <a:xfrm>
            <a:off x="7144444" y="2213849"/>
            <a:ext cx="2324100" cy="2554545"/>
          </a:xfrm>
          <a:prstGeom prst="rect">
            <a:avLst/>
          </a:prstGeom>
          <a:noFill/>
        </p:spPr>
        <p:txBody>
          <a:bodyPr wrap="square" rtlCol="0">
            <a:spAutoFit/>
          </a:bodyPr>
          <a:lstStyle/>
          <a:p>
            <a:r>
              <a:rPr lang="en-US" sz="16000" dirty="0" smtClean="0">
                <a:sym typeface="Wingdings"/>
              </a:rPr>
              <a:t></a:t>
            </a:r>
            <a:endParaRPr lang="en-US" sz="16000" dirty="0"/>
          </a:p>
        </p:txBody>
      </p:sp>
      <p:sp>
        <p:nvSpPr>
          <p:cNvPr id="10" name="TextBox 9"/>
          <p:cNvSpPr txBox="1"/>
          <p:nvPr/>
        </p:nvSpPr>
        <p:spPr>
          <a:xfrm>
            <a:off x="-612576" y="1963560"/>
            <a:ext cx="640080" cy="2554545"/>
          </a:xfrm>
          <a:prstGeom prst="rect">
            <a:avLst/>
          </a:prstGeom>
          <a:noFill/>
        </p:spPr>
        <p:txBody>
          <a:bodyPr wrap="square" rtlCol="0">
            <a:spAutoFit/>
          </a:bodyPr>
          <a:lstStyle/>
          <a:p>
            <a:r>
              <a:rPr lang="en-US" sz="16000" dirty="0">
                <a:sym typeface="Webdings" panose="05030102010509060703" pitchFamily="18" charset="2"/>
              </a:rPr>
              <a:t></a:t>
            </a:r>
            <a:endParaRPr lang="en-US" sz="16000" dirty="0"/>
          </a:p>
        </p:txBody>
      </p:sp>
      <p:cxnSp>
        <p:nvCxnSpPr>
          <p:cNvPr id="6" name="Straight Arrow Connector 5"/>
          <p:cNvCxnSpPr/>
          <p:nvPr/>
        </p:nvCxnSpPr>
        <p:spPr>
          <a:xfrm>
            <a:off x="1043608" y="2998862"/>
            <a:ext cx="1368152" cy="0"/>
          </a:xfrm>
          <a:prstGeom prst="straightConnector1">
            <a:avLst/>
          </a:prstGeom>
          <a:ln w="920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971600" y="3646934"/>
            <a:ext cx="1368152" cy="0"/>
          </a:xfrm>
          <a:prstGeom prst="straightConnector1">
            <a:avLst/>
          </a:prstGeom>
          <a:ln w="920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5868144" y="3654009"/>
            <a:ext cx="1368152" cy="0"/>
          </a:xfrm>
          <a:prstGeom prst="straightConnector1">
            <a:avLst/>
          </a:prstGeom>
          <a:ln w="920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15008" y="4941168"/>
            <a:ext cx="2520280" cy="923330"/>
          </a:xfrm>
          <a:prstGeom prst="rect">
            <a:avLst/>
          </a:prstGeom>
          <a:noFill/>
        </p:spPr>
        <p:txBody>
          <a:bodyPr wrap="square" rtlCol="0">
            <a:spAutoFit/>
          </a:bodyPr>
          <a:lstStyle/>
          <a:p>
            <a:r>
              <a:rPr lang="en-US" b="1" dirty="0" smtClean="0"/>
              <a:t>Activities: </a:t>
            </a:r>
            <a:r>
              <a:rPr lang="en-US" dirty="0" smtClean="0"/>
              <a:t>What the user does to trigger a change in the computer (</a:t>
            </a:r>
            <a:r>
              <a:rPr lang="en-US" i="1" dirty="0" smtClean="0"/>
              <a:t>Action</a:t>
            </a:r>
            <a:r>
              <a:rPr lang="en-US" dirty="0" smtClean="0"/>
              <a:t>)</a:t>
            </a:r>
            <a:endParaRPr lang="en-US" dirty="0"/>
          </a:p>
        </p:txBody>
      </p:sp>
      <p:sp>
        <p:nvSpPr>
          <p:cNvPr id="19" name="TextBox 18"/>
          <p:cNvSpPr txBox="1"/>
          <p:nvPr/>
        </p:nvSpPr>
        <p:spPr>
          <a:xfrm>
            <a:off x="2958899" y="4941168"/>
            <a:ext cx="3088757" cy="923330"/>
          </a:xfrm>
          <a:prstGeom prst="rect">
            <a:avLst/>
          </a:prstGeom>
          <a:noFill/>
        </p:spPr>
        <p:txBody>
          <a:bodyPr wrap="square" rtlCol="0">
            <a:spAutoFit/>
          </a:bodyPr>
          <a:lstStyle/>
          <a:p>
            <a:r>
              <a:rPr lang="en-US" b="1" dirty="0" smtClean="0"/>
              <a:t>Metaphor: </a:t>
            </a:r>
            <a:r>
              <a:rPr lang="en-US" dirty="0" smtClean="0"/>
              <a:t>What the user thinks the computer is doing and vice versa (</a:t>
            </a:r>
            <a:r>
              <a:rPr lang="en-US" i="1" dirty="0" smtClean="0"/>
              <a:t>Understanding</a:t>
            </a:r>
            <a:r>
              <a:rPr lang="en-US" dirty="0" smtClean="0"/>
              <a:t>)</a:t>
            </a:r>
            <a:endParaRPr lang="en-US" dirty="0"/>
          </a:p>
        </p:txBody>
      </p:sp>
      <p:sp>
        <p:nvSpPr>
          <p:cNvPr id="20" name="TextBox 19"/>
          <p:cNvSpPr txBox="1"/>
          <p:nvPr/>
        </p:nvSpPr>
        <p:spPr>
          <a:xfrm>
            <a:off x="6300426" y="4941168"/>
            <a:ext cx="2843574" cy="923330"/>
          </a:xfrm>
          <a:prstGeom prst="rect">
            <a:avLst/>
          </a:prstGeom>
          <a:noFill/>
        </p:spPr>
        <p:txBody>
          <a:bodyPr wrap="square" rtlCol="0">
            <a:spAutoFit/>
          </a:bodyPr>
          <a:lstStyle/>
          <a:p>
            <a:r>
              <a:rPr lang="en-US" b="1" dirty="0" smtClean="0"/>
              <a:t>Architecture: </a:t>
            </a:r>
            <a:r>
              <a:rPr lang="en-US" dirty="0" smtClean="0"/>
              <a:t>What the computer actually does</a:t>
            </a:r>
            <a:br>
              <a:rPr lang="en-US" dirty="0" smtClean="0"/>
            </a:br>
            <a:r>
              <a:rPr lang="en-US" dirty="0" smtClean="0"/>
              <a:t>(</a:t>
            </a:r>
            <a:r>
              <a:rPr lang="en-US" i="1" dirty="0" smtClean="0"/>
              <a:t>Reaction</a:t>
            </a:r>
            <a:r>
              <a:rPr lang="en-US" dirty="0" smtClean="0"/>
              <a:t>)</a:t>
            </a:r>
            <a:endParaRPr lang="en-US" dirty="0"/>
          </a:p>
        </p:txBody>
      </p:sp>
      <p:grpSp>
        <p:nvGrpSpPr>
          <p:cNvPr id="3" name="Group 28"/>
          <p:cNvGrpSpPr/>
          <p:nvPr/>
        </p:nvGrpSpPr>
        <p:grpSpPr>
          <a:xfrm>
            <a:off x="2520774" y="1747249"/>
            <a:ext cx="2105911" cy="1631216"/>
            <a:chOff x="3203999" y="1833141"/>
            <a:chExt cx="2105911" cy="1631216"/>
          </a:xfrm>
        </p:grpSpPr>
        <p:sp>
          <p:nvSpPr>
            <p:cNvPr id="16" name="Cloud Callout 15"/>
            <p:cNvSpPr/>
            <p:nvPr/>
          </p:nvSpPr>
          <p:spPr>
            <a:xfrm>
              <a:off x="3203999" y="1868850"/>
              <a:ext cx="2105911" cy="154791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656414 w 2103184"/>
                <a:gd name="connsiteY0" fmla="*/ 1740639 h 1547235"/>
                <a:gd name="connsiteX1" fmla="*/ 613435 w 2103184"/>
                <a:gd name="connsiteY1" fmla="*/ 1783618 h 1547235"/>
                <a:gd name="connsiteX2" fmla="*/ 570456 w 2103184"/>
                <a:gd name="connsiteY2" fmla="*/ 1740639 h 1547235"/>
                <a:gd name="connsiteX3" fmla="*/ 613435 w 2103184"/>
                <a:gd name="connsiteY3" fmla="*/ 1697660 h 1547235"/>
                <a:gd name="connsiteX4" fmla="*/ 656414 w 2103184"/>
                <a:gd name="connsiteY4" fmla="*/ 1740639 h 1547235"/>
                <a:gd name="connsiteX0" fmla="*/ 722774 w 2103184"/>
                <a:gd name="connsiteY0" fmla="*/ 1689037 h 1547235"/>
                <a:gd name="connsiteX1" fmla="*/ 636816 w 2103184"/>
                <a:gd name="connsiteY1" fmla="*/ 1774995 h 1547235"/>
                <a:gd name="connsiteX2" fmla="*/ 550858 w 2103184"/>
                <a:gd name="connsiteY2" fmla="*/ 1689037 h 1547235"/>
                <a:gd name="connsiteX3" fmla="*/ 636816 w 2103184"/>
                <a:gd name="connsiteY3" fmla="*/ 1603079 h 1547235"/>
                <a:gd name="connsiteX4" fmla="*/ 722774 w 2103184"/>
                <a:gd name="connsiteY4" fmla="*/ 1689037 h 1547235"/>
                <a:gd name="connsiteX0" fmla="*/ 824609 w 2103184"/>
                <a:gd name="connsiteY0" fmla="*/ 1559139 h 1547235"/>
                <a:gd name="connsiteX1" fmla="*/ 695673 w 2103184"/>
                <a:gd name="connsiteY1" fmla="*/ 1688075 h 1547235"/>
                <a:gd name="connsiteX2" fmla="*/ 566737 w 2103184"/>
                <a:gd name="connsiteY2" fmla="*/ 1559139 h 1547235"/>
                <a:gd name="connsiteX3" fmla="*/ 695673 w 2103184"/>
                <a:gd name="connsiteY3" fmla="*/ 1430203 h 1547235"/>
                <a:gd name="connsiteX4" fmla="*/ 824609 w 2103184"/>
                <a:gd name="connsiteY4" fmla="*/ 1559139 h 1547235"/>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9659"/>
                <a:gd name="connsiteX1" fmla="*/ 5659 w 43256"/>
                <a:gd name="connsiteY1" fmla="*/ 6766 h 49659"/>
                <a:gd name="connsiteX2" fmla="*/ 14041 w 43256"/>
                <a:gd name="connsiteY2" fmla="*/ 5061 h 49659"/>
                <a:gd name="connsiteX3" fmla="*/ 22492 w 43256"/>
                <a:gd name="connsiteY3" fmla="*/ 3291 h 49659"/>
                <a:gd name="connsiteX4" fmla="*/ 25785 w 43256"/>
                <a:gd name="connsiteY4" fmla="*/ 59 h 49659"/>
                <a:gd name="connsiteX5" fmla="*/ 29869 w 43256"/>
                <a:gd name="connsiteY5" fmla="*/ 2340 h 49659"/>
                <a:gd name="connsiteX6" fmla="*/ 35499 w 43256"/>
                <a:gd name="connsiteY6" fmla="*/ 549 h 49659"/>
                <a:gd name="connsiteX7" fmla="*/ 38354 w 43256"/>
                <a:gd name="connsiteY7" fmla="*/ 5435 h 49659"/>
                <a:gd name="connsiteX8" fmla="*/ 42018 w 43256"/>
                <a:gd name="connsiteY8" fmla="*/ 10177 h 49659"/>
                <a:gd name="connsiteX9" fmla="*/ 41854 w 43256"/>
                <a:gd name="connsiteY9" fmla="*/ 15319 h 49659"/>
                <a:gd name="connsiteX10" fmla="*/ 43052 w 43256"/>
                <a:gd name="connsiteY10" fmla="*/ 23181 h 49659"/>
                <a:gd name="connsiteX11" fmla="*/ 37440 w 43256"/>
                <a:gd name="connsiteY11" fmla="*/ 30063 h 49659"/>
                <a:gd name="connsiteX12" fmla="*/ 35431 w 43256"/>
                <a:gd name="connsiteY12" fmla="*/ 35960 h 49659"/>
                <a:gd name="connsiteX13" fmla="*/ 28591 w 43256"/>
                <a:gd name="connsiteY13" fmla="*/ 36674 h 49659"/>
                <a:gd name="connsiteX14" fmla="*/ 23703 w 43256"/>
                <a:gd name="connsiteY14" fmla="*/ 42965 h 49659"/>
                <a:gd name="connsiteX15" fmla="*/ 16516 w 43256"/>
                <a:gd name="connsiteY15" fmla="*/ 39125 h 49659"/>
                <a:gd name="connsiteX16" fmla="*/ 5840 w 43256"/>
                <a:gd name="connsiteY16" fmla="*/ 35331 h 49659"/>
                <a:gd name="connsiteX17" fmla="*/ 1146 w 43256"/>
                <a:gd name="connsiteY17" fmla="*/ 31109 h 49659"/>
                <a:gd name="connsiteX18" fmla="*/ 2149 w 43256"/>
                <a:gd name="connsiteY18" fmla="*/ 25410 h 49659"/>
                <a:gd name="connsiteX19" fmla="*/ 31 w 43256"/>
                <a:gd name="connsiteY19" fmla="*/ 19563 h 49659"/>
                <a:gd name="connsiteX20" fmla="*/ 3899 w 43256"/>
                <a:gd name="connsiteY20" fmla="*/ 14366 h 49659"/>
                <a:gd name="connsiteX21" fmla="*/ 3936 w 43256"/>
                <a:gd name="connsiteY21" fmla="*/ 14229 h 49659"/>
                <a:gd name="connsiteX0" fmla="*/ 658167 w 2105911"/>
                <a:gd name="connsiteY0" fmla="*/ 1735589 h 1778568"/>
                <a:gd name="connsiteX1" fmla="*/ 615188 w 2105911"/>
                <a:gd name="connsiteY1" fmla="*/ 1778568 h 1778568"/>
                <a:gd name="connsiteX2" fmla="*/ 572209 w 2105911"/>
                <a:gd name="connsiteY2" fmla="*/ 1735589 h 1778568"/>
                <a:gd name="connsiteX3" fmla="*/ 615188 w 2105911"/>
                <a:gd name="connsiteY3" fmla="*/ 1692610 h 1778568"/>
                <a:gd name="connsiteX4" fmla="*/ 658167 w 2105911"/>
                <a:gd name="connsiteY4" fmla="*/ 1735589 h 1778568"/>
                <a:gd name="connsiteX0" fmla="*/ 724527 w 2105911"/>
                <a:gd name="connsiteY0" fmla="*/ 1683987 h 1778568"/>
                <a:gd name="connsiteX1" fmla="*/ 638569 w 2105911"/>
                <a:gd name="connsiteY1" fmla="*/ 1769945 h 1778568"/>
                <a:gd name="connsiteX2" fmla="*/ 552611 w 2105911"/>
                <a:gd name="connsiteY2" fmla="*/ 1683987 h 1778568"/>
                <a:gd name="connsiteX3" fmla="*/ 638569 w 2105911"/>
                <a:gd name="connsiteY3" fmla="*/ 1598029 h 1778568"/>
                <a:gd name="connsiteX4" fmla="*/ 724527 w 2105911"/>
                <a:gd name="connsiteY4" fmla="*/ 1683987 h 1778568"/>
                <a:gd name="connsiteX0" fmla="*/ 697426 w 2105911"/>
                <a:gd name="connsiteY0" fmla="*/ 1425153 h 1778568"/>
                <a:gd name="connsiteX1" fmla="*/ 697426 w 2105911"/>
                <a:gd name="connsiteY1" fmla="*/ 1683025 h 1778568"/>
                <a:gd name="connsiteX2" fmla="*/ 568490 w 2105911"/>
                <a:gd name="connsiteY2" fmla="*/ 1554089 h 1778568"/>
                <a:gd name="connsiteX3" fmla="*/ 697426 w 2105911"/>
                <a:gd name="connsiteY3" fmla="*/ 1425153 h 1778568"/>
                <a:gd name="connsiteX0" fmla="*/ 4729 w 43256"/>
                <a:gd name="connsiteY0" fmla="*/ 26036 h 49659"/>
                <a:gd name="connsiteX1" fmla="*/ 2196 w 43256"/>
                <a:gd name="connsiteY1" fmla="*/ 25239 h 49659"/>
                <a:gd name="connsiteX2" fmla="*/ 6964 w 43256"/>
                <a:gd name="connsiteY2" fmla="*/ 34758 h 49659"/>
                <a:gd name="connsiteX3" fmla="*/ 5856 w 43256"/>
                <a:gd name="connsiteY3" fmla="*/ 35139 h 49659"/>
                <a:gd name="connsiteX4" fmla="*/ 16514 w 43256"/>
                <a:gd name="connsiteY4" fmla="*/ 38949 h 49659"/>
                <a:gd name="connsiteX5" fmla="*/ 15846 w 43256"/>
                <a:gd name="connsiteY5" fmla="*/ 37209 h 49659"/>
                <a:gd name="connsiteX6" fmla="*/ 28863 w 43256"/>
                <a:gd name="connsiteY6" fmla="*/ 34610 h 49659"/>
                <a:gd name="connsiteX7" fmla="*/ 28596 w 43256"/>
                <a:gd name="connsiteY7" fmla="*/ 36519 h 49659"/>
                <a:gd name="connsiteX8" fmla="*/ 34165 w 43256"/>
                <a:gd name="connsiteY8" fmla="*/ 22813 h 49659"/>
                <a:gd name="connsiteX9" fmla="*/ 37416 w 43256"/>
                <a:gd name="connsiteY9" fmla="*/ 29949 h 49659"/>
                <a:gd name="connsiteX10" fmla="*/ 41834 w 43256"/>
                <a:gd name="connsiteY10" fmla="*/ 15213 h 49659"/>
                <a:gd name="connsiteX11" fmla="*/ 40386 w 43256"/>
                <a:gd name="connsiteY11" fmla="*/ 17889 h 49659"/>
                <a:gd name="connsiteX12" fmla="*/ 38360 w 43256"/>
                <a:gd name="connsiteY12" fmla="*/ 5285 h 49659"/>
                <a:gd name="connsiteX13" fmla="*/ 38436 w 43256"/>
                <a:gd name="connsiteY13" fmla="*/ 6549 h 49659"/>
                <a:gd name="connsiteX14" fmla="*/ 29114 w 43256"/>
                <a:gd name="connsiteY14" fmla="*/ 3811 h 49659"/>
                <a:gd name="connsiteX15" fmla="*/ 29856 w 43256"/>
                <a:gd name="connsiteY15" fmla="*/ 2199 h 49659"/>
                <a:gd name="connsiteX16" fmla="*/ 22177 w 43256"/>
                <a:gd name="connsiteY16" fmla="*/ 4579 h 49659"/>
                <a:gd name="connsiteX17" fmla="*/ 22536 w 43256"/>
                <a:gd name="connsiteY17" fmla="*/ 3189 h 49659"/>
                <a:gd name="connsiteX18" fmla="*/ 14036 w 43256"/>
                <a:gd name="connsiteY18" fmla="*/ 5051 h 49659"/>
                <a:gd name="connsiteX19" fmla="*/ 15336 w 43256"/>
                <a:gd name="connsiteY19" fmla="*/ 6399 h 49659"/>
                <a:gd name="connsiteX20" fmla="*/ 4163 w 43256"/>
                <a:gd name="connsiteY20" fmla="*/ 15648 h 49659"/>
                <a:gd name="connsiteX21" fmla="*/ 3936 w 43256"/>
                <a:gd name="connsiteY21" fmla="*/ 14229 h 49659"/>
                <a:gd name="connsiteX0" fmla="*/ 3936 w 43256"/>
                <a:gd name="connsiteY0" fmla="*/ 14229 h 49659"/>
                <a:gd name="connsiteX1" fmla="*/ 5659 w 43256"/>
                <a:gd name="connsiteY1" fmla="*/ 6766 h 49659"/>
                <a:gd name="connsiteX2" fmla="*/ 14041 w 43256"/>
                <a:gd name="connsiteY2" fmla="*/ 5061 h 49659"/>
                <a:gd name="connsiteX3" fmla="*/ 22492 w 43256"/>
                <a:gd name="connsiteY3" fmla="*/ 3291 h 49659"/>
                <a:gd name="connsiteX4" fmla="*/ 25785 w 43256"/>
                <a:gd name="connsiteY4" fmla="*/ 59 h 49659"/>
                <a:gd name="connsiteX5" fmla="*/ 29869 w 43256"/>
                <a:gd name="connsiteY5" fmla="*/ 2340 h 49659"/>
                <a:gd name="connsiteX6" fmla="*/ 35499 w 43256"/>
                <a:gd name="connsiteY6" fmla="*/ 549 h 49659"/>
                <a:gd name="connsiteX7" fmla="*/ 38354 w 43256"/>
                <a:gd name="connsiteY7" fmla="*/ 5435 h 49659"/>
                <a:gd name="connsiteX8" fmla="*/ 42018 w 43256"/>
                <a:gd name="connsiteY8" fmla="*/ 10177 h 49659"/>
                <a:gd name="connsiteX9" fmla="*/ 41854 w 43256"/>
                <a:gd name="connsiteY9" fmla="*/ 15319 h 49659"/>
                <a:gd name="connsiteX10" fmla="*/ 43052 w 43256"/>
                <a:gd name="connsiteY10" fmla="*/ 23181 h 49659"/>
                <a:gd name="connsiteX11" fmla="*/ 37440 w 43256"/>
                <a:gd name="connsiteY11" fmla="*/ 30063 h 49659"/>
                <a:gd name="connsiteX12" fmla="*/ 35431 w 43256"/>
                <a:gd name="connsiteY12" fmla="*/ 35960 h 49659"/>
                <a:gd name="connsiteX13" fmla="*/ 28591 w 43256"/>
                <a:gd name="connsiteY13" fmla="*/ 36674 h 49659"/>
                <a:gd name="connsiteX14" fmla="*/ 23703 w 43256"/>
                <a:gd name="connsiteY14" fmla="*/ 42965 h 49659"/>
                <a:gd name="connsiteX15" fmla="*/ 16516 w 43256"/>
                <a:gd name="connsiteY15" fmla="*/ 39125 h 49659"/>
                <a:gd name="connsiteX16" fmla="*/ 5840 w 43256"/>
                <a:gd name="connsiteY16" fmla="*/ 35331 h 49659"/>
                <a:gd name="connsiteX17" fmla="*/ 1146 w 43256"/>
                <a:gd name="connsiteY17" fmla="*/ 31109 h 49659"/>
                <a:gd name="connsiteX18" fmla="*/ 2149 w 43256"/>
                <a:gd name="connsiteY18" fmla="*/ 25410 h 49659"/>
                <a:gd name="connsiteX19" fmla="*/ 31 w 43256"/>
                <a:gd name="connsiteY19" fmla="*/ 19563 h 49659"/>
                <a:gd name="connsiteX20" fmla="*/ 3899 w 43256"/>
                <a:gd name="connsiteY20" fmla="*/ 14366 h 49659"/>
                <a:gd name="connsiteX21" fmla="*/ 3936 w 43256"/>
                <a:gd name="connsiteY21" fmla="*/ 14229 h 49659"/>
                <a:gd name="connsiteX0" fmla="*/ 658167 w 2105911"/>
                <a:gd name="connsiteY0" fmla="*/ 1735589 h 1778568"/>
                <a:gd name="connsiteX1" fmla="*/ 615188 w 2105911"/>
                <a:gd name="connsiteY1" fmla="*/ 1778568 h 1778568"/>
                <a:gd name="connsiteX2" fmla="*/ 572209 w 2105911"/>
                <a:gd name="connsiteY2" fmla="*/ 1735589 h 1778568"/>
                <a:gd name="connsiteX3" fmla="*/ 615188 w 2105911"/>
                <a:gd name="connsiteY3" fmla="*/ 1692610 h 1778568"/>
                <a:gd name="connsiteX4" fmla="*/ 658167 w 2105911"/>
                <a:gd name="connsiteY4" fmla="*/ 1735589 h 1778568"/>
                <a:gd name="connsiteX0" fmla="*/ 724527 w 2105911"/>
                <a:gd name="connsiteY0" fmla="*/ 1683987 h 1778568"/>
                <a:gd name="connsiteX1" fmla="*/ 638569 w 2105911"/>
                <a:gd name="connsiteY1" fmla="*/ 1769945 h 1778568"/>
                <a:gd name="connsiteX2" fmla="*/ 552611 w 2105911"/>
                <a:gd name="connsiteY2" fmla="*/ 1683987 h 1778568"/>
                <a:gd name="connsiteX3" fmla="*/ 638569 w 2105911"/>
                <a:gd name="connsiteY3" fmla="*/ 1598029 h 1778568"/>
                <a:gd name="connsiteX4" fmla="*/ 724527 w 2105911"/>
                <a:gd name="connsiteY4" fmla="*/ 1683987 h 1778568"/>
                <a:gd name="connsiteX0" fmla="*/ 697426 w 2105911"/>
                <a:gd name="connsiteY0" fmla="*/ 1425153 h 1778568"/>
                <a:gd name="connsiteX1" fmla="*/ 697426 w 2105911"/>
                <a:gd name="connsiteY1" fmla="*/ 1683025 h 1778568"/>
                <a:gd name="connsiteX2" fmla="*/ 697426 w 2105911"/>
                <a:gd name="connsiteY2" fmla="*/ 1425153 h 1778568"/>
                <a:gd name="connsiteX0" fmla="*/ 4729 w 43256"/>
                <a:gd name="connsiteY0" fmla="*/ 26036 h 49659"/>
                <a:gd name="connsiteX1" fmla="*/ 2196 w 43256"/>
                <a:gd name="connsiteY1" fmla="*/ 25239 h 49659"/>
                <a:gd name="connsiteX2" fmla="*/ 6964 w 43256"/>
                <a:gd name="connsiteY2" fmla="*/ 34758 h 49659"/>
                <a:gd name="connsiteX3" fmla="*/ 5856 w 43256"/>
                <a:gd name="connsiteY3" fmla="*/ 35139 h 49659"/>
                <a:gd name="connsiteX4" fmla="*/ 16514 w 43256"/>
                <a:gd name="connsiteY4" fmla="*/ 38949 h 49659"/>
                <a:gd name="connsiteX5" fmla="*/ 15846 w 43256"/>
                <a:gd name="connsiteY5" fmla="*/ 37209 h 49659"/>
                <a:gd name="connsiteX6" fmla="*/ 28863 w 43256"/>
                <a:gd name="connsiteY6" fmla="*/ 34610 h 49659"/>
                <a:gd name="connsiteX7" fmla="*/ 28596 w 43256"/>
                <a:gd name="connsiteY7" fmla="*/ 36519 h 49659"/>
                <a:gd name="connsiteX8" fmla="*/ 34165 w 43256"/>
                <a:gd name="connsiteY8" fmla="*/ 22813 h 49659"/>
                <a:gd name="connsiteX9" fmla="*/ 37416 w 43256"/>
                <a:gd name="connsiteY9" fmla="*/ 29949 h 49659"/>
                <a:gd name="connsiteX10" fmla="*/ 41834 w 43256"/>
                <a:gd name="connsiteY10" fmla="*/ 15213 h 49659"/>
                <a:gd name="connsiteX11" fmla="*/ 40386 w 43256"/>
                <a:gd name="connsiteY11" fmla="*/ 17889 h 49659"/>
                <a:gd name="connsiteX12" fmla="*/ 38360 w 43256"/>
                <a:gd name="connsiteY12" fmla="*/ 5285 h 49659"/>
                <a:gd name="connsiteX13" fmla="*/ 38436 w 43256"/>
                <a:gd name="connsiteY13" fmla="*/ 6549 h 49659"/>
                <a:gd name="connsiteX14" fmla="*/ 29114 w 43256"/>
                <a:gd name="connsiteY14" fmla="*/ 3811 h 49659"/>
                <a:gd name="connsiteX15" fmla="*/ 29856 w 43256"/>
                <a:gd name="connsiteY15" fmla="*/ 2199 h 49659"/>
                <a:gd name="connsiteX16" fmla="*/ 22177 w 43256"/>
                <a:gd name="connsiteY16" fmla="*/ 4579 h 49659"/>
                <a:gd name="connsiteX17" fmla="*/ 22536 w 43256"/>
                <a:gd name="connsiteY17" fmla="*/ 3189 h 49659"/>
                <a:gd name="connsiteX18" fmla="*/ 14036 w 43256"/>
                <a:gd name="connsiteY18" fmla="*/ 5051 h 49659"/>
                <a:gd name="connsiteX19" fmla="*/ 15336 w 43256"/>
                <a:gd name="connsiteY19" fmla="*/ 6399 h 49659"/>
                <a:gd name="connsiteX20" fmla="*/ 4163 w 43256"/>
                <a:gd name="connsiteY20" fmla="*/ 15648 h 49659"/>
                <a:gd name="connsiteX21" fmla="*/ 3936 w 43256"/>
                <a:gd name="connsiteY21" fmla="*/ 14229 h 49659"/>
                <a:gd name="connsiteX0" fmla="*/ 3936 w 43256"/>
                <a:gd name="connsiteY0" fmla="*/ 14229 h 49692"/>
                <a:gd name="connsiteX1" fmla="*/ 5659 w 43256"/>
                <a:gd name="connsiteY1" fmla="*/ 6766 h 49692"/>
                <a:gd name="connsiteX2" fmla="*/ 14041 w 43256"/>
                <a:gd name="connsiteY2" fmla="*/ 5061 h 49692"/>
                <a:gd name="connsiteX3" fmla="*/ 22492 w 43256"/>
                <a:gd name="connsiteY3" fmla="*/ 3291 h 49692"/>
                <a:gd name="connsiteX4" fmla="*/ 25785 w 43256"/>
                <a:gd name="connsiteY4" fmla="*/ 59 h 49692"/>
                <a:gd name="connsiteX5" fmla="*/ 29869 w 43256"/>
                <a:gd name="connsiteY5" fmla="*/ 2340 h 49692"/>
                <a:gd name="connsiteX6" fmla="*/ 35499 w 43256"/>
                <a:gd name="connsiteY6" fmla="*/ 549 h 49692"/>
                <a:gd name="connsiteX7" fmla="*/ 38354 w 43256"/>
                <a:gd name="connsiteY7" fmla="*/ 5435 h 49692"/>
                <a:gd name="connsiteX8" fmla="*/ 42018 w 43256"/>
                <a:gd name="connsiteY8" fmla="*/ 10177 h 49692"/>
                <a:gd name="connsiteX9" fmla="*/ 41854 w 43256"/>
                <a:gd name="connsiteY9" fmla="*/ 15319 h 49692"/>
                <a:gd name="connsiteX10" fmla="*/ 43052 w 43256"/>
                <a:gd name="connsiteY10" fmla="*/ 23181 h 49692"/>
                <a:gd name="connsiteX11" fmla="*/ 37440 w 43256"/>
                <a:gd name="connsiteY11" fmla="*/ 30063 h 49692"/>
                <a:gd name="connsiteX12" fmla="*/ 35431 w 43256"/>
                <a:gd name="connsiteY12" fmla="*/ 35960 h 49692"/>
                <a:gd name="connsiteX13" fmla="*/ 28591 w 43256"/>
                <a:gd name="connsiteY13" fmla="*/ 36674 h 49692"/>
                <a:gd name="connsiteX14" fmla="*/ 23703 w 43256"/>
                <a:gd name="connsiteY14" fmla="*/ 42965 h 49692"/>
                <a:gd name="connsiteX15" fmla="*/ 16516 w 43256"/>
                <a:gd name="connsiteY15" fmla="*/ 39125 h 49692"/>
                <a:gd name="connsiteX16" fmla="*/ 5840 w 43256"/>
                <a:gd name="connsiteY16" fmla="*/ 35331 h 49692"/>
                <a:gd name="connsiteX17" fmla="*/ 1146 w 43256"/>
                <a:gd name="connsiteY17" fmla="*/ 31109 h 49692"/>
                <a:gd name="connsiteX18" fmla="*/ 2149 w 43256"/>
                <a:gd name="connsiteY18" fmla="*/ 25410 h 49692"/>
                <a:gd name="connsiteX19" fmla="*/ 31 w 43256"/>
                <a:gd name="connsiteY19" fmla="*/ 19563 h 49692"/>
                <a:gd name="connsiteX20" fmla="*/ 3899 w 43256"/>
                <a:gd name="connsiteY20" fmla="*/ 14366 h 49692"/>
                <a:gd name="connsiteX21" fmla="*/ 3936 w 43256"/>
                <a:gd name="connsiteY21" fmla="*/ 14229 h 49692"/>
                <a:gd name="connsiteX0" fmla="*/ 615188 w 2105911"/>
                <a:gd name="connsiteY0" fmla="*/ 1692610 h 1779762"/>
                <a:gd name="connsiteX1" fmla="*/ 615188 w 2105911"/>
                <a:gd name="connsiteY1" fmla="*/ 1778568 h 1779762"/>
                <a:gd name="connsiteX2" fmla="*/ 572209 w 2105911"/>
                <a:gd name="connsiteY2" fmla="*/ 1735589 h 1779762"/>
                <a:gd name="connsiteX3" fmla="*/ 615188 w 2105911"/>
                <a:gd name="connsiteY3" fmla="*/ 1692610 h 1779762"/>
                <a:gd name="connsiteX0" fmla="*/ 724527 w 2105911"/>
                <a:gd name="connsiteY0" fmla="*/ 1683987 h 1779762"/>
                <a:gd name="connsiteX1" fmla="*/ 638569 w 2105911"/>
                <a:gd name="connsiteY1" fmla="*/ 1769945 h 1779762"/>
                <a:gd name="connsiteX2" fmla="*/ 552611 w 2105911"/>
                <a:gd name="connsiteY2" fmla="*/ 1683987 h 1779762"/>
                <a:gd name="connsiteX3" fmla="*/ 638569 w 2105911"/>
                <a:gd name="connsiteY3" fmla="*/ 1598029 h 1779762"/>
                <a:gd name="connsiteX4" fmla="*/ 724527 w 2105911"/>
                <a:gd name="connsiteY4" fmla="*/ 1683987 h 1779762"/>
                <a:gd name="connsiteX0" fmla="*/ 697426 w 2105911"/>
                <a:gd name="connsiteY0" fmla="*/ 1425153 h 1779762"/>
                <a:gd name="connsiteX1" fmla="*/ 697426 w 2105911"/>
                <a:gd name="connsiteY1" fmla="*/ 1683025 h 1779762"/>
                <a:gd name="connsiteX2" fmla="*/ 697426 w 2105911"/>
                <a:gd name="connsiteY2" fmla="*/ 1425153 h 1779762"/>
                <a:gd name="connsiteX0" fmla="*/ 4729 w 43256"/>
                <a:gd name="connsiteY0" fmla="*/ 26036 h 49692"/>
                <a:gd name="connsiteX1" fmla="*/ 2196 w 43256"/>
                <a:gd name="connsiteY1" fmla="*/ 25239 h 49692"/>
                <a:gd name="connsiteX2" fmla="*/ 6964 w 43256"/>
                <a:gd name="connsiteY2" fmla="*/ 34758 h 49692"/>
                <a:gd name="connsiteX3" fmla="*/ 5856 w 43256"/>
                <a:gd name="connsiteY3" fmla="*/ 35139 h 49692"/>
                <a:gd name="connsiteX4" fmla="*/ 16514 w 43256"/>
                <a:gd name="connsiteY4" fmla="*/ 38949 h 49692"/>
                <a:gd name="connsiteX5" fmla="*/ 15846 w 43256"/>
                <a:gd name="connsiteY5" fmla="*/ 37209 h 49692"/>
                <a:gd name="connsiteX6" fmla="*/ 28863 w 43256"/>
                <a:gd name="connsiteY6" fmla="*/ 34610 h 49692"/>
                <a:gd name="connsiteX7" fmla="*/ 28596 w 43256"/>
                <a:gd name="connsiteY7" fmla="*/ 36519 h 49692"/>
                <a:gd name="connsiteX8" fmla="*/ 34165 w 43256"/>
                <a:gd name="connsiteY8" fmla="*/ 22813 h 49692"/>
                <a:gd name="connsiteX9" fmla="*/ 37416 w 43256"/>
                <a:gd name="connsiteY9" fmla="*/ 29949 h 49692"/>
                <a:gd name="connsiteX10" fmla="*/ 41834 w 43256"/>
                <a:gd name="connsiteY10" fmla="*/ 15213 h 49692"/>
                <a:gd name="connsiteX11" fmla="*/ 40386 w 43256"/>
                <a:gd name="connsiteY11" fmla="*/ 17889 h 49692"/>
                <a:gd name="connsiteX12" fmla="*/ 38360 w 43256"/>
                <a:gd name="connsiteY12" fmla="*/ 5285 h 49692"/>
                <a:gd name="connsiteX13" fmla="*/ 38436 w 43256"/>
                <a:gd name="connsiteY13" fmla="*/ 6549 h 49692"/>
                <a:gd name="connsiteX14" fmla="*/ 29114 w 43256"/>
                <a:gd name="connsiteY14" fmla="*/ 3811 h 49692"/>
                <a:gd name="connsiteX15" fmla="*/ 29856 w 43256"/>
                <a:gd name="connsiteY15" fmla="*/ 2199 h 49692"/>
                <a:gd name="connsiteX16" fmla="*/ 22177 w 43256"/>
                <a:gd name="connsiteY16" fmla="*/ 4579 h 49692"/>
                <a:gd name="connsiteX17" fmla="*/ 22536 w 43256"/>
                <a:gd name="connsiteY17" fmla="*/ 3189 h 49692"/>
                <a:gd name="connsiteX18" fmla="*/ 14036 w 43256"/>
                <a:gd name="connsiteY18" fmla="*/ 5051 h 49692"/>
                <a:gd name="connsiteX19" fmla="*/ 15336 w 43256"/>
                <a:gd name="connsiteY19" fmla="*/ 6399 h 49692"/>
                <a:gd name="connsiteX20" fmla="*/ 4163 w 43256"/>
                <a:gd name="connsiteY20" fmla="*/ 15648 h 49692"/>
                <a:gd name="connsiteX21" fmla="*/ 3936 w 43256"/>
                <a:gd name="connsiteY21" fmla="*/ 14229 h 49692"/>
                <a:gd name="connsiteX0" fmla="*/ 3936 w 43256"/>
                <a:gd name="connsiteY0" fmla="*/ 14229 h 49692"/>
                <a:gd name="connsiteX1" fmla="*/ 5659 w 43256"/>
                <a:gd name="connsiteY1" fmla="*/ 6766 h 49692"/>
                <a:gd name="connsiteX2" fmla="*/ 14041 w 43256"/>
                <a:gd name="connsiteY2" fmla="*/ 5061 h 49692"/>
                <a:gd name="connsiteX3" fmla="*/ 22492 w 43256"/>
                <a:gd name="connsiteY3" fmla="*/ 3291 h 49692"/>
                <a:gd name="connsiteX4" fmla="*/ 25785 w 43256"/>
                <a:gd name="connsiteY4" fmla="*/ 59 h 49692"/>
                <a:gd name="connsiteX5" fmla="*/ 29869 w 43256"/>
                <a:gd name="connsiteY5" fmla="*/ 2340 h 49692"/>
                <a:gd name="connsiteX6" fmla="*/ 35499 w 43256"/>
                <a:gd name="connsiteY6" fmla="*/ 549 h 49692"/>
                <a:gd name="connsiteX7" fmla="*/ 38354 w 43256"/>
                <a:gd name="connsiteY7" fmla="*/ 5435 h 49692"/>
                <a:gd name="connsiteX8" fmla="*/ 42018 w 43256"/>
                <a:gd name="connsiteY8" fmla="*/ 10177 h 49692"/>
                <a:gd name="connsiteX9" fmla="*/ 41854 w 43256"/>
                <a:gd name="connsiteY9" fmla="*/ 15319 h 49692"/>
                <a:gd name="connsiteX10" fmla="*/ 43052 w 43256"/>
                <a:gd name="connsiteY10" fmla="*/ 23181 h 49692"/>
                <a:gd name="connsiteX11" fmla="*/ 37440 w 43256"/>
                <a:gd name="connsiteY11" fmla="*/ 30063 h 49692"/>
                <a:gd name="connsiteX12" fmla="*/ 35431 w 43256"/>
                <a:gd name="connsiteY12" fmla="*/ 35960 h 49692"/>
                <a:gd name="connsiteX13" fmla="*/ 28591 w 43256"/>
                <a:gd name="connsiteY13" fmla="*/ 36674 h 49692"/>
                <a:gd name="connsiteX14" fmla="*/ 23703 w 43256"/>
                <a:gd name="connsiteY14" fmla="*/ 42965 h 49692"/>
                <a:gd name="connsiteX15" fmla="*/ 16516 w 43256"/>
                <a:gd name="connsiteY15" fmla="*/ 39125 h 49692"/>
                <a:gd name="connsiteX16" fmla="*/ 5840 w 43256"/>
                <a:gd name="connsiteY16" fmla="*/ 35331 h 49692"/>
                <a:gd name="connsiteX17" fmla="*/ 1146 w 43256"/>
                <a:gd name="connsiteY17" fmla="*/ 31109 h 49692"/>
                <a:gd name="connsiteX18" fmla="*/ 2149 w 43256"/>
                <a:gd name="connsiteY18" fmla="*/ 25410 h 49692"/>
                <a:gd name="connsiteX19" fmla="*/ 31 w 43256"/>
                <a:gd name="connsiteY19" fmla="*/ 19563 h 49692"/>
                <a:gd name="connsiteX20" fmla="*/ 3899 w 43256"/>
                <a:gd name="connsiteY20" fmla="*/ 14366 h 49692"/>
                <a:gd name="connsiteX21" fmla="*/ 3936 w 43256"/>
                <a:gd name="connsiteY21" fmla="*/ 14229 h 49692"/>
                <a:gd name="connsiteX0" fmla="*/ 615188 w 2105911"/>
                <a:gd name="connsiteY0" fmla="*/ 1692610 h 1779762"/>
                <a:gd name="connsiteX1" fmla="*/ 615188 w 2105911"/>
                <a:gd name="connsiteY1" fmla="*/ 1778568 h 1779762"/>
                <a:gd name="connsiteX2" fmla="*/ 572209 w 2105911"/>
                <a:gd name="connsiteY2" fmla="*/ 1735589 h 1779762"/>
                <a:gd name="connsiteX3" fmla="*/ 615188 w 2105911"/>
                <a:gd name="connsiteY3" fmla="*/ 1692610 h 1779762"/>
                <a:gd name="connsiteX0" fmla="*/ 724527 w 2105911"/>
                <a:gd name="connsiteY0" fmla="*/ 1683987 h 1779762"/>
                <a:gd name="connsiteX1" fmla="*/ 638569 w 2105911"/>
                <a:gd name="connsiteY1" fmla="*/ 1769945 h 1779762"/>
                <a:gd name="connsiteX2" fmla="*/ 552611 w 2105911"/>
                <a:gd name="connsiteY2" fmla="*/ 1683987 h 1779762"/>
                <a:gd name="connsiteX3" fmla="*/ 724527 w 2105911"/>
                <a:gd name="connsiteY3" fmla="*/ 1683987 h 1779762"/>
                <a:gd name="connsiteX0" fmla="*/ 697426 w 2105911"/>
                <a:gd name="connsiteY0" fmla="*/ 1425153 h 1779762"/>
                <a:gd name="connsiteX1" fmla="*/ 697426 w 2105911"/>
                <a:gd name="connsiteY1" fmla="*/ 1683025 h 1779762"/>
                <a:gd name="connsiteX2" fmla="*/ 697426 w 2105911"/>
                <a:gd name="connsiteY2" fmla="*/ 1425153 h 1779762"/>
                <a:gd name="connsiteX0" fmla="*/ 4729 w 43256"/>
                <a:gd name="connsiteY0" fmla="*/ 26036 h 49692"/>
                <a:gd name="connsiteX1" fmla="*/ 2196 w 43256"/>
                <a:gd name="connsiteY1" fmla="*/ 25239 h 49692"/>
                <a:gd name="connsiteX2" fmla="*/ 6964 w 43256"/>
                <a:gd name="connsiteY2" fmla="*/ 34758 h 49692"/>
                <a:gd name="connsiteX3" fmla="*/ 5856 w 43256"/>
                <a:gd name="connsiteY3" fmla="*/ 35139 h 49692"/>
                <a:gd name="connsiteX4" fmla="*/ 16514 w 43256"/>
                <a:gd name="connsiteY4" fmla="*/ 38949 h 49692"/>
                <a:gd name="connsiteX5" fmla="*/ 15846 w 43256"/>
                <a:gd name="connsiteY5" fmla="*/ 37209 h 49692"/>
                <a:gd name="connsiteX6" fmla="*/ 28863 w 43256"/>
                <a:gd name="connsiteY6" fmla="*/ 34610 h 49692"/>
                <a:gd name="connsiteX7" fmla="*/ 28596 w 43256"/>
                <a:gd name="connsiteY7" fmla="*/ 36519 h 49692"/>
                <a:gd name="connsiteX8" fmla="*/ 34165 w 43256"/>
                <a:gd name="connsiteY8" fmla="*/ 22813 h 49692"/>
                <a:gd name="connsiteX9" fmla="*/ 37416 w 43256"/>
                <a:gd name="connsiteY9" fmla="*/ 29949 h 49692"/>
                <a:gd name="connsiteX10" fmla="*/ 41834 w 43256"/>
                <a:gd name="connsiteY10" fmla="*/ 15213 h 49692"/>
                <a:gd name="connsiteX11" fmla="*/ 40386 w 43256"/>
                <a:gd name="connsiteY11" fmla="*/ 17889 h 49692"/>
                <a:gd name="connsiteX12" fmla="*/ 38360 w 43256"/>
                <a:gd name="connsiteY12" fmla="*/ 5285 h 49692"/>
                <a:gd name="connsiteX13" fmla="*/ 38436 w 43256"/>
                <a:gd name="connsiteY13" fmla="*/ 6549 h 49692"/>
                <a:gd name="connsiteX14" fmla="*/ 29114 w 43256"/>
                <a:gd name="connsiteY14" fmla="*/ 3811 h 49692"/>
                <a:gd name="connsiteX15" fmla="*/ 29856 w 43256"/>
                <a:gd name="connsiteY15" fmla="*/ 2199 h 49692"/>
                <a:gd name="connsiteX16" fmla="*/ 22177 w 43256"/>
                <a:gd name="connsiteY16" fmla="*/ 4579 h 49692"/>
                <a:gd name="connsiteX17" fmla="*/ 22536 w 43256"/>
                <a:gd name="connsiteY17" fmla="*/ 3189 h 49692"/>
                <a:gd name="connsiteX18" fmla="*/ 14036 w 43256"/>
                <a:gd name="connsiteY18" fmla="*/ 5051 h 49692"/>
                <a:gd name="connsiteX19" fmla="*/ 15336 w 43256"/>
                <a:gd name="connsiteY19" fmla="*/ 6399 h 49692"/>
                <a:gd name="connsiteX20" fmla="*/ 4163 w 43256"/>
                <a:gd name="connsiteY20" fmla="*/ 15648 h 49692"/>
                <a:gd name="connsiteX21" fmla="*/ 3936 w 43256"/>
                <a:gd name="connsiteY21" fmla="*/ 14229 h 49692"/>
                <a:gd name="connsiteX0" fmla="*/ 3936 w 43256"/>
                <a:gd name="connsiteY0" fmla="*/ 14229 h 49659"/>
                <a:gd name="connsiteX1" fmla="*/ 5659 w 43256"/>
                <a:gd name="connsiteY1" fmla="*/ 6766 h 49659"/>
                <a:gd name="connsiteX2" fmla="*/ 14041 w 43256"/>
                <a:gd name="connsiteY2" fmla="*/ 5061 h 49659"/>
                <a:gd name="connsiteX3" fmla="*/ 22492 w 43256"/>
                <a:gd name="connsiteY3" fmla="*/ 3291 h 49659"/>
                <a:gd name="connsiteX4" fmla="*/ 25785 w 43256"/>
                <a:gd name="connsiteY4" fmla="*/ 59 h 49659"/>
                <a:gd name="connsiteX5" fmla="*/ 29869 w 43256"/>
                <a:gd name="connsiteY5" fmla="*/ 2340 h 49659"/>
                <a:gd name="connsiteX6" fmla="*/ 35499 w 43256"/>
                <a:gd name="connsiteY6" fmla="*/ 549 h 49659"/>
                <a:gd name="connsiteX7" fmla="*/ 38354 w 43256"/>
                <a:gd name="connsiteY7" fmla="*/ 5435 h 49659"/>
                <a:gd name="connsiteX8" fmla="*/ 42018 w 43256"/>
                <a:gd name="connsiteY8" fmla="*/ 10177 h 49659"/>
                <a:gd name="connsiteX9" fmla="*/ 41854 w 43256"/>
                <a:gd name="connsiteY9" fmla="*/ 15319 h 49659"/>
                <a:gd name="connsiteX10" fmla="*/ 43052 w 43256"/>
                <a:gd name="connsiteY10" fmla="*/ 23181 h 49659"/>
                <a:gd name="connsiteX11" fmla="*/ 37440 w 43256"/>
                <a:gd name="connsiteY11" fmla="*/ 30063 h 49659"/>
                <a:gd name="connsiteX12" fmla="*/ 35431 w 43256"/>
                <a:gd name="connsiteY12" fmla="*/ 35960 h 49659"/>
                <a:gd name="connsiteX13" fmla="*/ 28591 w 43256"/>
                <a:gd name="connsiteY13" fmla="*/ 36674 h 49659"/>
                <a:gd name="connsiteX14" fmla="*/ 23703 w 43256"/>
                <a:gd name="connsiteY14" fmla="*/ 42965 h 49659"/>
                <a:gd name="connsiteX15" fmla="*/ 16516 w 43256"/>
                <a:gd name="connsiteY15" fmla="*/ 39125 h 49659"/>
                <a:gd name="connsiteX16" fmla="*/ 5840 w 43256"/>
                <a:gd name="connsiteY16" fmla="*/ 35331 h 49659"/>
                <a:gd name="connsiteX17" fmla="*/ 1146 w 43256"/>
                <a:gd name="connsiteY17" fmla="*/ 31109 h 49659"/>
                <a:gd name="connsiteX18" fmla="*/ 2149 w 43256"/>
                <a:gd name="connsiteY18" fmla="*/ 25410 h 49659"/>
                <a:gd name="connsiteX19" fmla="*/ 31 w 43256"/>
                <a:gd name="connsiteY19" fmla="*/ 19563 h 49659"/>
                <a:gd name="connsiteX20" fmla="*/ 3899 w 43256"/>
                <a:gd name="connsiteY20" fmla="*/ 14366 h 49659"/>
                <a:gd name="connsiteX21" fmla="*/ 3936 w 43256"/>
                <a:gd name="connsiteY21" fmla="*/ 14229 h 49659"/>
                <a:gd name="connsiteX0" fmla="*/ 572209 w 2105911"/>
                <a:gd name="connsiteY0" fmla="*/ 1735589 h 1778568"/>
                <a:gd name="connsiteX1" fmla="*/ 615188 w 2105911"/>
                <a:gd name="connsiteY1" fmla="*/ 1778568 h 1778568"/>
                <a:gd name="connsiteX2" fmla="*/ 572209 w 2105911"/>
                <a:gd name="connsiteY2" fmla="*/ 1735589 h 1778568"/>
                <a:gd name="connsiteX0" fmla="*/ 724527 w 2105911"/>
                <a:gd name="connsiteY0" fmla="*/ 1683987 h 1778568"/>
                <a:gd name="connsiteX1" fmla="*/ 638569 w 2105911"/>
                <a:gd name="connsiteY1" fmla="*/ 1769945 h 1778568"/>
                <a:gd name="connsiteX2" fmla="*/ 552611 w 2105911"/>
                <a:gd name="connsiteY2" fmla="*/ 1683987 h 1778568"/>
                <a:gd name="connsiteX3" fmla="*/ 724527 w 2105911"/>
                <a:gd name="connsiteY3" fmla="*/ 1683987 h 1778568"/>
                <a:gd name="connsiteX0" fmla="*/ 697426 w 2105911"/>
                <a:gd name="connsiteY0" fmla="*/ 1425153 h 1778568"/>
                <a:gd name="connsiteX1" fmla="*/ 697426 w 2105911"/>
                <a:gd name="connsiteY1" fmla="*/ 1683025 h 1778568"/>
                <a:gd name="connsiteX2" fmla="*/ 697426 w 2105911"/>
                <a:gd name="connsiteY2" fmla="*/ 1425153 h 1778568"/>
                <a:gd name="connsiteX0" fmla="*/ 4729 w 43256"/>
                <a:gd name="connsiteY0" fmla="*/ 26036 h 49659"/>
                <a:gd name="connsiteX1" fmla="*/ 2196 w 43256"/>
                <a:gd name="connsiteY1" fmla="*/ 25239 h 49659"/>
                <a:gd name="connsiteX2" fmla="*/ 6964 w 43256"/>
                <a:gd name="connsiteY2" fmla="*/ 34758 h 49659"/>
                <a:gd name="connsiteX3" fmla="*/ 5856 w 43256"/>
                <a:gd name="connsiteY3" fmla="*/ 35139 h 49659"/>
                <a:gd name="connsiteX4" fmla="*/ 16514 w 43256"/>
                <a:gd name="connsiteY4" fmla="*/ 38949 h 49659"/>
                <a:gd name="connsiteX5" fmla="*/ 15846 w 43256"/>
                <a:gd name="connsiteY5" fmla="*/ 37209 h 49659"/>
                <a:gd name="connsiteX6" fmla="*/ 28863 w 43256"/>
                <a:gd name="connsiteY6" fmla="*/ 34610 h 49659"/>
                <a:gd name="connsiteX7" fmla="*/ 28596 w 43256"/>
                <a:gd name="connsiteY7" fmla="*/ 36519 h 49659"/>
                <a:gd name="connsiteX8" fmla="*/ 34165 w 43256"/>
                <a:gd name="connsiteY8" fmla="*/ 22813 h 49659"/>
                <a:gd name="connsiteX9" fmla="*/ 37416 w 43256"/>
                <a:gd name="connsiteY9" fmla="*/ 29949 h 49659"/>
                <a:gd name="connsiteX10" fmla="*/ 41834 w 43256"/>
                <a:gd name="connsiteY10" fmla="*/ 15213 h 49659"/>
                <a:gd name="connsiteX11" fmla="*/ 40386 w 43256"/>
                <a:gd name="connsiteY11" fmla="*/ 17889 h 49659"/>
                <a:gd name="connsiteX12" fmla="*/ 38360 w 43256"/>
                <a:gd name="connsiteY12" fmla="*/ 5285 h 49659"/>
                <a:gd name="connsiteX13" fmla="*/ 38436 w 43256"/>
                <a:gd name="connsiteY13" fmla="*/ 6549 h 49659"/>
                <a:gd name="connsiteX14" fmla="*/ 29114 w 43256"/>
                <a:gd name="connsiteY14" fmla="*/ 3811 h 49659"/>
                <a:gd name="connsiteX15" fmla="*/ 29856 w 43256"/>
                <a:gd name="connsiteY15" fmla="*/ 2199 h 49659"/>
                <a:gd name="connsiteX16" fmla="*/ 22177 w 43256"/>
                <a:gd name="connsiteY16" fmla="*/ 4579 h 49659"/>
                <a:gd name="connsiteX17" fmla="*/ 22536 w 43256"/>
                <a:gd name="connsiteY17" fmla="*/ 3189 h 49659"/>
                <a:gd name="connsiteX18" fmla="*/ 14036 w 43256"/>
                <a:gd name="connsiteY18" fmla="*/ 5051 h 49659"/>
                <a:gd name="connsiteX19" fmla="*/ 15336 w 43256"/>
                <a:gd name="connsiteY19" fmla="*/ 6399 h 49659"/>
                <a:gd name="connsiteX20" fmla="*/ 4163 w 43256"/>
                <a:gd name="connsiteY20" fmla="*/ 15648 h 49659"/>
                <a:gd name="connsiteX21" fmla="*/ 3936 w 43256"/>
                <a:gd name="connsiteY21" fmla="*/ 14229 h 49659"/>
                <a:gd name="connsiteX0" fmla="*/ 3936 w 43256"/>
                <a:gd name="connsiteY0" fmla="*/ 14229 h 49659"/>
                <a:gd name="connsiteX1" fmla="*/ 5659 w 43256"/>
                <a:gd name="connsiteY1" fmla="*/ 6766 h 49659"/>
                <a:gd name="connsiteX2" fmla="*/ 14041 w 43256"/>
                <a:gd name="connsiteY2" fmla="*/ 5061 h 49659"/>
                <a:gd name="connsiteX3" fmla="*/ 22492 w 43256"/>
                <a:gd name="connsiteY3" fmla="*/ 3291 h 49659"/>
                <a:gd name="connsiteX4" fmla="*/ 25785 w 43256"/>
                <a:gd name="connsiteY4" fmla="*/ 59 h 49659"/>
                <a:gd name="connsiteX5" fmla="*/ 29869 w 43256"/>
                <a:gd name="connsiteY5" fmla="*/ 2340 h 49659"/>
                <a:gd name="connsiteX6" fmla="*/ 35499 w 43256"/>
                <a:gd name="connsiteY6" fmla="*/ 549 h 49659"/>
                <a:gd name="connsiteX7" fmla="*/ 38354 w 43256"/>
                <a:gd name="connsiteY7" fmla="*/ 5435 h 49659"/>
                <a:gd name="connsiteX8" fmla="*/ 42018 w 43256"/>
                <a:gd name="connsiteY8" fmla="*/ 10177 h 49659"/>
                <a:gd name="connsiteX9" fmla="*/ 41854 w 43256"/>
                <a:gd name="connsiteY9" fmla="*/ 15319 h 49659"/>
                <a:gd name="connsiteX10" fmla="*/ 43052 w 43256"/>
                <a:gd name="connsiteY10" fmla="*/ 23181 h 49659"/>
                <a:gd name="connsiteX11" fmla="*/ 37440 w 43256"/>
                <a:gd name="connsiteY11" fmla="*/ 30063 h 49659"/>
                <a:gd name="connsiteX12" fmla="*/ 35431 w 43256"/>
                <a:gd name="connsiteY12" fmla="*/ 35960 h 49659"/>
                <a:gd name="connsiteX13" fmla="*/ 28591 w 43256"/>
                <a:gd name="connsiteY13" fmla="*/ 36674 h 49659"/>
                <a:gd name="connsiteX14" fmla="*/ 23703 w 43256"/>
                <a:gd name="connsiteY14" fmla="*/ 42965 h 49659"/>
                <a:gd name="connsiteX15" fmla="*/ 16516 w 43256"/>
                <a:gd name="connsiteY15" fmla="*/ 39125 h 49659"/>
                <a:gd name="connsiteX16" fmla="*/ 5840 w 43256"/>
                <a:gd name="connsiteY16" fmla="*/ 35331 h 49659"/>
                <a:gd name="connsiteX17" fmla="*/ 1146 w 43256"/>
                <a:gd name="connsiteY17" fmla="*/ 31109 h 49659"/>
                <a:gd name="connsiteX18" fmla="*/ 2149 w 43256"/>
                <a:gd name="connsiteY18" fmla="*/ 25410 h 49659"/>
                <a:gd name="connsiteX19" fmla="*/ 31 w 43256"/>
                <a:gd name="connsiteY19" fmla="*/ 19563 h 49659"/>
                <a:gd name="connsiteX20" fmla="*/ 3899 w 43256"/>
                <a:gd name="connsiteY20" fmla="*/ 14366 h 49659"/>
                <a:gd name="connsiteX21" fmla="*/ 3936 w 43256"/>
                <a:gd name="connsiteY21" fmla="*/ 14229 h 49659"/>
                <a:gd name="connsiteX0" fmla="*/ 572209 w 2105911"/>
                <a:gd name="connsiteY0" fmla="*/ 1735589 h 1778568"/>
                <a:gd name="connsiteX1" fmla="*/ 615188 w 2105911"/>
                <a:gd name="connsiteY1" fmla="*/ 1778568 h 1778568"/>
                <a:gd name="connsiteX2" fmla="*/ 572209 w 2105911"/>
                <a:gd name="connsiteY2" fmla="*/ 1735589 h 1778568"/>
                <a:gd name="connsiteX0" fmla="*/ 724527 w 2105911"/>
                <a:gd name="connsiteY0" fmla="*/ 1683987 h 1778568"/>
                <a:gd name="connsiteX1" fmla="*/ 552611 w 2105911"/>
                <a:gd name="connsiteY1" fmla="*/ 1683987 h 1778568"/>
                <a:gd name="connsiteX2" fmla="*/ 724527 w 2105911"/>
                <a:gd name="connsiteY2" fmla="*/ 1683987 h 1778568"/>
                <a:gd name="connsiteX0" fmla="*/ 697426 w 2105911"/>
                <a:gd name="connsiteY0" fmla="*/ 1425153 h 1778568"/>
                <a:gd name="connsiteX1" fmla="*/ 697426 w 2105911"/>
                <a:gd name="connsiteY1" fmla="*/ 1683025 h 1778568"/>
                <a:gd name="connsiteX2" fmla="*/ 697426 w 2105911"/>
                <a:gd name="connsiteY2" fmla="*/ 1425153 h 1778568"/>
                <a:gd name="connsiteX0" fmla="*/ 4729 w 43256"/>
                <a:gd name="connsiteY0" fmla="*/ 26036 h 49659"/>
                <a:gd name="connsiteX1" fmla="*/ 2196 w 43256"/>
                <a:gd name="connsiteY1" fmla="*/ 25239 h 49659"/>
                <a:gd name="connsiteX2" fmla="*/ 6964 w 43256"/>
                <a:gd name="connsiteY2" fmla="*/ 34758 h 49659"/>
                <a:gd name="connsiteX3" fmla="*/ 5856 w 43256"/>
                <a:gd name="connsiteY3" fmla="*/ 35139 h 49659"/>
                <a:gd name="connsiteX4" fmla="*/ 16514 w 43256"/>
                <a:gd name="connsiteY4" fmla="*/ 38949 h 49659"/>
                <a:gd name="connsiteX5" fmla="*/ 15846 w 43256"/>
                <a:gd name="connsiteY5" fmla="*/ 37209 h 49659"/>
                <a:gd name="connsiteX6" fmla="*/ 28863 w 43256"/>
                <a:gd name="connsiteY6" fmla="*/ 34610 h 49659"/>
                <a:gd name="connsiteX7" fmla="*/ 28596 w 43256"/>
                <a:gd name="connsiteY7" fmla="*/ 36519 h 49659"/>
                <a:gd name="connsiteX8" fmla="*/ 34165 w 43256"/>
                <a:gd name="connsiteY8" fmla="*/ 22813 h 49659"/>
                <a:gd name="connsiteX9" fmla="*/ 37416 w 43256"/>
                <a:gd name="connsiteY9" fmla="*/ 29949 h 49659"/>
                <a:gd name="connsiteX10" fmla="*/ 41834 w 43256"/>
                <a:gd name="connsiteY10" fmla="*/ 15213 h 49659"/>
                <a:gd name="connsiteX11" fmla="*/ 40386 w 43256"/>
                <a:gd name="connsiteY11" fmla="*/ 17889 h 49659"/>
                <a:gd name="connsiteX12" fmla="*/ 38360 w 43256"/>
                <a:gd name="connsiteY12" fmla="*/ 5285 h 49659"/>
                <a:gd name="connsiteX13" fmla="*/ 38436 w 43256"/>
                <a:gd name="connsiteY13" fmla="*/ 6549 h 49659"/>
                <a:gd name="connsiteX14" fmla="*/ 29114 w 43256"/>
                <a:gd name="connsiteY14" fmla="*/ 3811 h 49659"/>
                <a:gd name="connsiteX15" fmla="*/ 29856 w 43256"/>
                <a:gd name="connsiteY15" fmla="*/ 2199 h 49659"/>
                <a:gd name="connsiteX16" fmla="*/ 22177 w 43256"/>
                <a:gd name="connsiteY16" fmla="*/ 4579 h 49659"/>
                <a:gd name="connsiteX17" fmla="*/ 22536 w 43256"/>
                <a:gd name="connsiteY17" fmla="*/ 3189 h 49659"/>
                <a:gd name="connsiteX18" fmla="*/ 14036 w 43256"/>
                <a:gd name="connsiteY18" fmla="*/ 5051 h 49659"/>
                <a:gd name="connsiteX19" fmla="*/ 15336 w 43256"/>
                <a:gd name="connsiteY19" fmla="*/ 6399 h 49659"/>
                <a:gd name="connsiteX20" fmla="*/ 4163 w 43256"/>
                <a:gd name="connsiteY20" fmla="*/ 15648 h 49659"/>
                <a:gd name="connsiteX21" fmla="*/ 3936 w 43256"/>
                <a:gd name="connsiteY21" fmla="*/ 14229 h 49659"/>
                <a:gd name="connsiteX0" fmla="*/ 3936 w 43256"/>
                <a:gd name="connsiteY0" fmla="*/ 14229 h 64912"/>
                <a:gd name="connsiteX1" fmla="*/ 5659 w 43256"/>
                <a:gd name="connsiteY1" fmla="*/ 6766 h 64912"/>
                <a:gd name="connsiteX2" fmla="*/ 14041 w 43256"/>
                <a:gd name="connsiteY2" fmla="*/ 5061 h 64912"/>
                <a:gd name="connsiteX3" fmla="*/ 22492 w 43256"/>
                <a:gd name="connsiteY3" fmla="*/ 3291 h 64912"/>
                <a:gd name="connsiteX4" fmla="*/ 25785 w 43256"/>
                <a:gd name="connsiteY4" fmla="*/ 59 h 64912"/>
                <a:gd name="connsiteX5" fmla="*/ 29869 w 43256"/>
                <a:gd name="connsiteY5" fmla="*/ 2340 h 64912"/>
                <a:gd name="connsiteX6" fmla="*/ 35499 w 43256"/>
                <a:gd name="connsiteY6" fmla="*/ 549 h 64912"/>
                <a:gd name="connsiteX7" fmla="*/ 38354 w 43256"/>
                <a:gd name="connsiteY7" fmla="*/ 5435 h 64912"/>
                <a:gd name="connsiteX8" fmla="*/ 42018 w 43256"/>
                <a:gd name="connsiteY8" fmla="*/ 10177 h 64912"/>
                <a:gd name="connsiteX9" fmla="*/ 41854 w 43256"/>
                <a:gd name="connsiteY9" fmla="*/ 15319 h 64912"/>
                <a:gd name="connsiteX10" fmla="*/ 43052 w 43256"/>
                <a:gd name="connsiteY10" fmla="*/ 23181 h 64912"/>
                <a:gd name="connsiteX11" fmla="*/ 37440 w 43256"/>
                <a:gd name="connsiteY11" fmla="*/ 30063 h 64912"/>
                <a:gd name="connsiteX12" fmla="*/ 35431 w 43256"/>
                <a:gd name="connsiteY12" fmla="*/ 35960 h 64912"/>
                <a:gd name="connsiteX13" fmla="*/ 28591 w 43256"/>
                <a:gd name="connsiteY13" fmla="*/ 36674 h 64912"/>
                <a:gd name="connsiteX14" fmla="*/ 23703 w 43256"/>
                <a:gd name="connsiteY14" fmla="*/ 42965 h 64912"/>
                <a:gd name="connsiteX15" fmla="*/ 16516 w 43256"/>
                <a:gd name="connsiteY15" fmla="*/ 39125 h 64912"/>
                <a:gd name="connsiteX16" fmla="*/ 5840 w 43256"/>
                <a:gd name="connsiteY16" fmla="*/ 35331 h 64912"/>
                <a:gd name="connsiteX17" fmla="*/ 1146 w 43256"/>
                <a:gd name="connsiteY17" fmla="*/ 31109 h 64912"/>
                <a:gd name="connsiteX18" fmla="*/ 2149 w 43256"/>
                <a:gd name="connsiteY18" fmla="*/ 25410 h 64912"/>
                <a:gd name="connsiteX19" fmla="*/ 31 w 43256"/>
                <a:gd name="connsiteY19" fmla="*/ 19563 h 64912"/>
                <a:gd name="connsiteX20" fmla="*/ 3899 w 43256"/>
                <a:gd name="connsiteY20" fmla="*/ 14366 h 64912"/>
                <a:gd name="connsiteX21" fmla="*/ 3936 w 43256"/>
                <a:gd name="connsiteY21" fmla="*/ 14229 h 64912"/>
                <a:gd name="connsiteX0" fmla="*/ 572209 w 2105911"/>
                <a:gd name="connsiteY0" fmla="*/ 1735589 h 2324863"/>
                <a:gd name="connsiteX1" fmla="*/ 615188 w 2105911"/>
                <a:gd name="connsiteY1" fmla="*/ 1778568 h 2324863"/>
                <a:gd name="connsiteX2" fmla="*/ 572209 w 2105911"/>
                <a:gd name="connsiteY2" fmla="*/ 1735589 h 2324863"/>
                <a:gd name="connsiteX0" fmla="*/ 724527 w 2105911"/>
                <a:gd name="connsiteY0" fmla="*/ 1683987 h 2324863"/>
                <a:gd name="connsiteX1" fmla="*/ 552611 w 2105911"/>
                <a:gd name="connsiteY1" fmla="*/ 1683987 h 2324863"/>
                <a:gd name="connsiteX2" fmla="*/ 724527 w 2105911"/>
                <a:gd name="connsiteY2" fmla="*/ 1683987 h 2324863"/>
                <a:gd name="connsiteX0" fmla="*/ 697426 w 2105911"/>
                <a:gd name="connsiteY0" fmla="*/ 1425153 h 2324863"/>
                <a:gd name="connsiteX1" fmla="*/ 899649 w 2105911"/>
                <a:gd name="connsiteY1" fmla="*/ 2324863 h 2324863"/>
                <a:gd name="connsiteX2" fmla="*/ 697426 w 2105911"/>
                <a:gd name="connsiteY2" fmla="*/ 1425153 h 2324863"/>
                <a:gd name="connsiteX0" fmla="*/ 4729 w 43256"/>
                <a:gd name="connsiteY0" fmla="*/ 26036 h 64912"/>
                <a:gd name="connsiteX1" fmla="*/ 2196 w 43256"/>
                <a:gd name="connsiteY1" fmla="*/ 25239 h 64912"/>
                <a:gd name="connsiteX2" fmla="*/ 6964 w 43256"/>
                <a:gd name="connsiteY2" fmla="*/ 34758 h 64912"/>
                <a:gd name="connsiteX3" fmla="*/ 5856 w 43256"/>
                <a:gd name="connsiteY3" fmla="*/ 35139 h 64912"/>
                <a:gd name="connsiteX4" fmla="*/ 16514 w 43256"/>
                <a:gd name="connsiteY4" fmla="*/ 38949 h 64912"/>
                <a:gd name="connsiteX5" fmla="*/ 15846 w 43256"/>
                <a:gd name="connsiteY5" fmla="*/ 37209 h 64912"/>
                <a:gd name="connsiteX6" fmla="*/ 28863 w 43256"/>
                <a:gd name="connsiteY6" fmla="*/ 34610 h 64912"/>
                <a:gd name="connsiteX7" fmla="*/ 28596 w 43256"/>
                <a:gd name="connsiteY7" fmla="*/ 36519 h 64912"/>
                <a:gd name="connsiteX8" fmla="*/ 34165 w 43256"/>
                <a:gd name="connsiteY8" fmla="*/ 22813 h 64912"/>
                <a:gd name="connsiteX9" fmla="*/ 37416 w 43256"/>
                <a:gd name="connsiteY9" fmla="*/ 29949 h 64912"/>
                <a:gd name="connsiteX10" fmla="*/ 41834 w 43256"/>
                <a:gd name="connsiteY10" fmla="*/ 15213 h 64912"/>
                <a:gd name="connsiteX11" fmla="*/ 40386 w 43256"/>
                <a:gd name="connsiteY11" fmla="*/ 17889 h 64912"/>
                <a:gd name="connsiteX12" fmla="*/ 38360 w 43256"/>
                <a:gd name="connsiteY12" fmla="*/ 5285 h 64912"/>
                <a:gd name="connsiteX13" fmla="*/ 38436 w 43256"/>
                <a:gd name="connsiteY13" fmla="*/ 6549 h 64912"/>
                <a:gd name="connsiteX14" fmla="*/ 29114 w 43256"/>
                <a:gd name="connsiteY14" fmla="*/ 3811 h 64912"/>
                <a:gd name="connsiteX15" fmla="*/ 29856 w 43256"/>
                <a:gd name="connsiteY15" fmla="*/ 2199 h 64912"/>
                <a:gd name="connsiteX16" fmla="*/ 22177 w 43256"/>
                <a:gd name="connsiteY16" fmla="*/ 4579 h 64912"/>
                <a:gd name="connsiteX17" fmla="*/ 22536 w 43256"/>
                <a:gd name="connsiteY17" fmla="*/ 3189 h 64912"/>
                <a:gd name="connsiteX18" fmla="*/ 14036 w 43256"/>
                <a:gd name="connsiteY18" fmla="*/ 5051 h 64912"/>
                <a:gd name="connsiteX19" fmla="*/ 15336 w 43256"/>
                <a:gd name="connsiteY19" fmla="*/ 6399 h 64912"/>
                <a:gd name="connsiteX20" fmla="*/ 4163 w 43256"/>
                <a:gd name="connsiteY20" fmla="*/ 15648 h 64912"/>
                <a:gd name="connsiteX21" fmla="*/ 3936 w 43256"/>
                <a:gd name="connsiteY21" fmla="*/ 14229 h 64912"/>
                <a:gd name="connsiteX0" fmla="*/ 3936 w 43256"/>
                <a:gd name="connsiteY0" fmla="*/ 14229 h 67465"/>
                <a:gd name="connsiteX1" fmla="*/ 5659 w 43256"/>
                <a:gd name="connsiteY1" fmla="*/ 6766 h 67465"/>
                <a:gd name="connsiteX2" fmla="*/ 14041 w 43256"/>
                <a:gd name="connsiteY2" fmla="*/ 5061 h 67465"/>
                <a:gd name="connsiteX3" fmla="*/ 22492 w 43256"/>
                <a:gd name="connsiteY3" fmla="*/ 3291 h 67465"/>
                <a:gd name="connsiteX4" fmla="*/ 25785 w 43256"/>
                <a:gd name="connsiteY4" fmla="*/ 59 h 67465"/>
                <a:gd name="connsiteX5" fmla="*/ 29869 w 43256"/>
                <a:gd name="connsiteY5" fmla="*/ 2340 h 67465"/>
                <a:gd name="connsiteX6" fmla="*/ 35499 w 43256"/>
                <a:gd name="connsiteY6" fmla="*/ 549 h 67465"/>
                <a:gd name="connsiteX7" fmla="*/ 38354 w 43256"/>
                <a:gd name="connsiteY7" fmla="*/ 5435 h 67465"/>
                <a:gd name="connsiteX8" fmla="*/ 42018 w 43256"/>
                <a:gd name="connsiteY8" fmla="*/ 10177 h 67465"/>
                <a:gd name="connsiteX9" fmla="*/ 41854 w 43256"/>
                <a:gd name="connsiteY9" fmla="*/ 15319 h 67465"/>
                <a:gd name="connsiteX10" fmla="*/ 43052 w 43256"/>
                <a:gd name="connsiteY10" fmla="*/ 23181 h 67465"/>
                <a:gd name="connsiteX11" fmla="*/ 37440 w 43256"/>
                <a:gd name="connsiteY11" fmla="*/ 30063 h 67465"/>
                <a:gd name="connsiteX12" fmla="*/ 35431 w 43256"/>
                <a:gd name="connsiteY12" fmla="*/ 35960 h 67465"/>
                <a:gd name="connsiteX13" fmla="*/ 28591 w 43256"/>
                <a:gd name="connsiteY13" fmla="*/ 36674 h 67465"/>
                <a:gd name="connsiteX14" fmla="*/ 23703 w 43256"/>
                <a:gd name="connsiteY14" fmla="*/ 42965 h 67465"/>
                <a:gd name="connsiteX15" fmla="*/ 16516 w 43256"/>
                <a:gd name="connsiteY15" fmla="*/ 39125 h 67465"/>
                <a:gd name="connsiteX16" fmla="*/ 5840 w 43256"/>
                <a:gd name="connsiteY16" fmla="*/ 35331 h 67465"/>
                <a:gd name="connsiteX17" fmla="*/ 1146 w 43256"/>
                <a:gd name="connsiteY17" fmla="*/ 31109 h 67465"/>
                <a:gd name="connsiteX18" fmla="*/ 2149 w 43256"/>
                <a:gd name="connsiteY18" fmla="*/ 25410 h 67465"/>
                <a:gd name="connsiteX19" fmla="*/ 31 w 43256"/>
                <a:gd name="connsiteY19" fmla="*/ 19563 h 67465"/>
                <a:gd name="connsiteX20" fmla="*/ 3899 w 43256"/>
                <a:gd name="connsiteY20" fmla="*/ 14366 h 67465"/>
                <a:gd name="connsiteX21" fmla="*/ 3936 w 43256"/>
                <a:gd name="connsiteY21" fmla="*/ 14229 h 67465"/>
                <a:gd name="connsiteX0" fmla="*/ 572209 w 2105911"/>
                <a:gd name="connsiteY0" fmla="*/ 1735589 h 2416303"/>
                <a:gd name="connsiteX1" fmla="*/ 615188 w 2105911"/>
                <a:gd name="connsiteY1" fmla="*/ 1778568 h 2416303"/>
                <a:gd name="connsiteX2" fmla="*/ 572209 w 2105911"/>
                <a:gd name="connsiteY2" fmla="*/ 1735589 h 2416303"/>
                <a:gd name="connsiteX0" fmla="*/ 724527 w 2105911"/>
                <a:gd name="connsiteY0" fmla="*/ 1683987 h 2416303"/>
                <a:gd name="connsiteX1" fmla="*/ 552611 w 2105911"/>
                <a:gd name="connsiteY1" fmla="*/ 1683987 h 2416303"/>
                <a:gd name="connsiteX2" fmla="*/ 724527 w 2105911"/>
                <a:gd name="connsiteY2" fmla="*/ 1683987 h 2416303"/>
                <a:gd name="connsiteX0" fmla="*/ 899649 w 2105911"/>
                <a:gd name="connsiteY0" fmla="*/ 2324863 h 2416303"/>
                <a:gd name="connsiteX1" fmla="*/ 697426 w 2105911"/>
                <a:gd name="connsiteY1" fmla="*/ 1425153 h 2416303"/>
                <a:gd name="connsiteX2" fmla="*/ 991089 w 2105911"/>
                <a:gd name="connsiteY2" fmla="*/ 2416303 h 2416303"/>
                <a:gd name="connsiteX0" fmla="*/ 4729 w 43256"/>
                <a:gd name="connsiteY0" fmla="*/ 26036 h 67465"/>
                <a:gd name="connsiteX1" fmla="*/ 2196 w 43256"/>
                <a:gd name="connsiteY1" fmla="*/ 25239 h 67465"/>
                <a:gd name="connsiteX2" fmla="*/ 6964 w 43256"/>
                <a:gd name="connsiteY2" fmla="*/ 34758 h 67465"/>
                <a:gd name="connsiteX3" fmla="*/ 5856 w 43256"/>
                <a:gd name="connsiteY3" fmla="*/ 35139 h 67465"/>
                <a:gd name="connsiteX4" fmla="*/ 16514 w 43256"/>
                <a:gd name="connsiteY4" fmla="*/ 38949 h 67465"/>
                <a:gd name="connsiteX5" fmla="*/ 15846 w 43256"/>
                <a:gd name="connsiteY5" fmla="*/ 37209 h 67465"/>
                <a:gd name="connsiteX6" fmla="*/ 28863 w 43256"/>
                <a:gd name="connsiteY6" fmla="*/ 34610 h 67465"/>
                <a:gd name="connsiteX7" fmla="*/ 28596 w 43256"/>
                <a:gd name="connsiteY7" fmla="*/ 36519 h 67465"/>
                <a:gd name="connsiteX8" fmla="*/ 34165 w 43256"/>
                <a:gd name="connsiteY8" fmla="*/ 22813 h 67465"/>
                <a:gd name="connsiteX9" fmla="*/ 37416 w 43256"/>
                <a:gd name="connsiteY9" fmla="*/ 29949 h 67465"/>
                <a:gd name="connsiteX10" fmla="*/ 41834 w 43256"/>
                <a:gd name="connsiteY10" fmla="*/ 15213 h 67465"/>
                <a:gd name="connsiteX11" fmla="*/ 40386 w 43256"/>
                <a:gd name="connsiteY11" fmla="*/ 17889 h 67465"/>
                <a:gd name="connsiteX12" fmla="*/ 38360 w 43256"/>
                <a:gd name="connsiteY12" fmla="*/ 5285 h 67465"/>
                <a:gd name="connsiteX13" fmla="*/ 38436 w 43256"/>
                <a:gd name="connsiteY13" fmla="*/ 6549 h 67465"/>
                <a:gd name="connsiteX14" fmla="*/ 29114 w 43256"/>
                <a:gd name="connsiteY14" fmla="*/ 3811 h 67465"/>
                <a:gd name="connsiteX15" fmla="*/ 29856 w 43256"/>
                <a:gd name="connsiteY15" fmla="*/ 2199 h 67465"/>
                <a:gd name="connsiteX16" fmla="*/ 22177 w 43256"/>
                <a:gd name="connsiteY16" fmla="*/ 4579 h 67465"/>
                <a:gd name="connsiteX17" fmla="*/ 22536 w 43256"/>
                <a:gd name="connsiteY17" fmla="*/ 3189 h 67465"/>
                <a:gd name="connsiteX18" fmla="*/ 14036 w 43256"/>
                <a:gd name="connsiteY18" fmla="*/ 5051 h 67465"/>
                <a:gd name="connsiteX19" fmla="*/ 15336 w 43256"/>
                <a:gd name="connsiteY19" fmla="*/ 6399 h 67465"/>
                <a:gd name="connsiteX20" fmla="*/ 4163 w 43256"/>
                <a:gd name="connsiteY20" fmla="*/ 15648 h 67465"/>
                <a:gd name="connsiteX21" fmla="*/ 3936 w 43256"/>
                <a:gd name="connsiteY21" fmla="*/ 14229 h 67465"/>
                <a:gd name="connsiteX0" fmla="*/ 3936 w 43256"/>
                <a:gd name="connsiteY0" fmla="*/ 14229 h 64912"/>
                <a:gd name="connsiteX1" fmla="*/ 5659 w 43256"/>
                <a:gd name="connsiteY1" fmla="*/ 6766 h 64912"/>
                <a:gd name="connsiteX2" fmla="*/ 14041 w 43256"/>
                <a:gd name="connsiteY2" fmla="*/ 5061 h 64912"/>
                <a:gd name="connsiteX3" fmla="*/ 22492 w 43256"/>
                <a:gd name="connsiteY3" fmla="*/ 3291 h 64912"/>
                <a:gd name="connsiteX4" fmla="*/ 25785 w 43256"/>
                <a:gd name="connsiteY4" fmla="*/ 59 h 64912"/>
                <a:gd name="connsiteX5" fmla="*/ 29869 w 43256"/>
                <a:gd name="connsiteY5" fmla="*/ 2340 h 64912"/>
                <a:gd name="connsiteX6" fmla="*/ 35499 w 43256"/>
                <a:gd name="connsiteY6" fmla="*/ 549 h 64912"/>
                <a:gd name="connsiteX7" fmla="*/ 38354 w 43256"/>
                <a:gd name="connsiteY7" fmla="*/ 5435 h 64912"/>
                <a:gd name="connsiteX8" fmla="*/ 42018 w 43256"/>
                <a:gd name="connsiteY8" fmla="*/ 10177 h 64912"/>
                <a:gd name="connsiteX9" fmla="*/ 41854 w 43256"/>
                <a:gd name="connsiteY9" fmla="*/ 15319 h 64912"/>
                <a:gd name="connsiteX10" fmla="*/ 43052 w 43256"/>
                <a:gd name="connsiteY10" fmla="*/ 23181 h 64912"/>
                <a:gd name="connsiteX11" fmla="*/ 37440 w 43256"/>
                <a:gd name="connsiteY11" fmla="*/ 30063 h 64912"/>
                <a:gd name="connsiteX12" fmla="*/ 35431 w 43256"/>
                <a:gd name="connsiteY12" fmla="*/ 35960 h 64912"/>
                <a:gd name="connsiteX13" fmla="*/ 28591 w 43256"/>
                <a:gd name="connsiteY13" fmla="*/ 36674 h 64912"/>
                <a:gd name="connsiteX14" fmla="*/ 23703 w 43256"/>
                <a:gd name="connsiteY14" fmla="*/ 42965 h 64912"/>
                <a:gd name="connsiteX15" fmla="*/ 16516 w 43256"/>
                <a:gd name="connsiteY15" fmla="*/ 39125 h 64912"/>
                <a:gd name="connsiteX16" fmla="*/ 5840 w 43256"/>
                <a:gd name="connsiteY16" fmla="*/ 35331 h 64912"/>
                <a:gd name="connsiteX17" fmla="*/ 1146 w 43256"/>
                <a:gd name="connsiteY17" fmla="*/ 31109 h 64912"/>
                <a:gd name="connsiteX18" fmla="*/ 2149 w 43256"/>
                <a:gd name="connsiteY18" fmla="*/ 25410 h 64912"/>
                <a:gd name="connsiteX19" fmla="*/ 31 w 43256"/>
                <a:gd name="connsiteY19" fmla="*/ 19563 h 64912"/>
                <a:gd name="connsiteX20" fmla="*/ 3899 w 43256"/>
                <a:gd name="connsiteY20" fmla="*/ 14366 h 64912"/>
                <a:gd name="connsiteX21" fmla="*/ 3936 w 43256"/>
                <a:gd name="connsiteY21" fmla="*/ 14229 h 64912"/>
                <a:gd name="connsiteX0" fmla="*/ 572209 w 2105911"/>
                <a:gd name="connsiteY0" fmla="*/ 1735589 h 2324863"/>
                <a:gd name="connsiteX1" fmla="*/ 615188 w 2105911"/>
                <a:gd name="connsiteY1" fmla="*/ 1778568 h 2324863"/>
                <a:gd name="connsiteX2" fmla="*/ 572209 w 2105911"/>
                <a:gd name="connsiteY2" fmla="*/ 1735589 h 2324863"/>
                <a:gd name="connsiteX0" fmla="*/ 724527 w 2105911"/>
                <a:gd name="connsiteY0" fmla="*/ 1683987 h 2324863"/>
                <a:gd name="connsiteX1" fmla="*/ 552611 w 2105911"/>
                <a:gd name="connsiteY1" fmla="*/ 1683987 h 2324863"/>
                <a:gd name="connsiteX2" fmla="*/ 724527 w 2105911"/>
                <a:gd name="connsiteY2" fmla="*/ 1683987 h 2324863"/>
                <a:gd name="connsiteX0" fmla="*/ 899649 w 2105911"/>
                <a:gd name="connsiteY0" fmla="*/ 2324863 h 2324863"/>
                <a:gd name="connsiteX1" fmla="*/ 697426 w 2105911"/>
                <a:gd name="connsiteY1" fmla="*/ 1425153 h 2324863"/>
                <a:gd name="connsiteX2" fmla="*/ 1131766 w 2105911"/>
                <a:gd name="connsiteY2" fmla="*/ 2231665 h 2324863"/>
                <a:gd name="connsiteX0" fmla="*/ 4729 w 43256"/>
                <a:gd name="connsiteY0" fmla="*/ 26036 h 64912"/>
                <a:gd name="connsiteX1" fmla="*/ 2196 w 43256"/>
                <a:gd name="connsiteY1" fmla="*/ 25239 h 64912"/>
                <a:gd name="connsiteX2" fmla="*/ 6964 w 43256"/>
                <a:gd name="connsiteY2" fmla="*/ 34758 h 64912"/>
                <a:gd name="connsiteX3" fmla="*/ 5856 w 43256"/>
                <a:gd name="connsiteY3" fmla="*/ 35139 h 64912"/>
                <a:gd name="connsiteX4" fmla="*/ 16514 w 43256"/>
                <a:gd name="connsiteY4" fmla="*/ 38949 h 64912"/>
                <a:gd name="connsiteX5" fmla="*/ 15846 w 43256"/>
                <a:gd name="connsiteY5" fmla="*/ 37209 h 64912"/>
                <a:gd name="connsiteX6" fmla="*/ 28863 w 43256"/>
                <a:gd name="connsiteY6" fmla="*/ 34610 h 64912"/>
                <a:gd name="connsiteX7" fmla="*/ 28596 w 43256"/>
                <a:gd name="connsiteY7" fmla="*/ 36519 h 64912"/>
                <a:gd name="connsiteX8" fmla="*/ 34165 w 43256"/>
                <a:gd name="connsiteY8" fmla="*/ 22813 h 64912"/>
                <a:gd name="connsiteX9" fmla="*/ 37416 w 43256"/>
                <a:gd name="connsiteY9" fmla="*/ 29949 h 64912"/>
                <a:gd name="connsiteX10" fmla="*/ 41834 w 43256"/>
                <a:gd name="connsiteY10" fmla="*/ 15213 h 64912"/>
                <a:gd name="connsiteX11" fmla="*/ 40386 w 43256"/>
                <a:gd name="connsiteY11" fmla="*/ 17889 h 64912"/>
                <a:gd name="connsiteX12" fmla="*/ 38360 w 43256"/>
                <a:gd name="connsiteY12" fmla="*/ 5285 h 64912"/>
                <a:gd name="connsiteX13" fmla="*/ 38436 w 43256"/>
                <a:gd name="connsiteY13" fmla="*/ 6549 h 64912"/>
                <a:gd name="connsiteX14" fmla="*/ 29114 w 43256"/>
                <a:gd name="connsiteY14" fmla="*/ 3811 h 64912"/>
                <a:gd name="connsiteX15" fmla="*/ 29856 w 43256"/>
                <a:gd name="connsiteY15" fmla="*/ 2199 h 64912"/>
                <a:gd name="connsiteX16" fmla="*/ 22177 w 43256"/>
                <a:gd name="connsiteY16" fmla="*/ 4579 h 64912"/>
                <a:gd name="connsiteX17" fmla="*/ 22536 w 43256"/>
                <a:gd name="connsiteY17" fmla="*/ 3189 h 64912"/>
                <a:gd name="connsiteX18" fmla="*/ 14036 w 43256"/>
                <a:gd name="connsiteY18" fmla="*/ 5051 h 64912"/>
                <a:gd name="connsiteX19" fmla="*/ 15336 w 43256"/>
                <a:gd name="connsiteY19" fmla="*/ 6399 h 64912"/>
                <a:gd name="connsiteX20" fmla="*/ 4163 w 43256"/>
                <a:gd name="connsiteY20" fmla="*/ 15648 h 64912"/>
                <a:gd name="connsiteX21" fmla="*/ 3936 w 43256"/>
                <a:gd name="connsiteY21" fmla="*/ 14229 h 64912"/>
                <a:gd name="connsiteX0" fmla="*/ 3936 w 43256"/>
                <a:gd name="connsiteY0" fmla="*/ 14229 h 64912"/>
                <a:gd name="connsiteX1" fmla="*/ 5659 w 43256"/>
                <a:gd name="connsiteY1" fmla="*/ 6766 h 64912"/>
                <a:gd name="connsiteX2" fmla="*/ 14041 w 43256"/>
                <a:gd name="connsiteY2" fmla="*/ 5061 h 64912"/>
                <a:gd name="connsiteX3" fmla="*/ 22492 w 43256"/>
                <a:gd name="connsiteY3" fmla="*/ 3291 h 64912"/>
                <a:gd name="connsiteX4" fmla="*/ 25785 w 43256"/>
                <a:gd name="connsiteY4" fmla="*/ 59 h 64912"/>
                <a:gd name="connsiteX5" fmla="*/ 29869 w 43256"/>
                <a:gd name="connsiteY5" fmla="*/ 2340 h 64912"/>
                <a:gd name="connsiteX6" fmla="*/ 35499 w 43256"/>
                <a:gd name="connsiteY6" fmla="*/ 549 h 64912"/>
                <a:gd name="connsiteX7" fmla="*/ 38354 w 43256"/>
                <a:gd name="connsiteY7" fmla="*/ 5435 h 64912"/>
                <a:gd name="connsiteX8" fmla="*/ 42018 w 43256"/>
                <a:gd name="connsiteY8" fmla="*/ 10177 h 64912"/>
                <a:gd name="connsiteX9" fmla="*/ 41854 w 43256"/>
                <a:gd name="connsiteY9" fmla="*/ 15319 h 64912"/>
                <a:gd name="connsiteX10" fmla="*/ 43052 w 43256"/>
                <a:gd name="connsiteY10" fmla="*/ 23181 h 64912"/>
                <a:gd name="connsiteX11" fmla="*/ 37440 w 43256"/>
                <a:gd name="connsiteY11" fmla="*/ 30063 h 64912"/>
                <a:gd name="connsiteX12" fmla="*/ 35431 w 43256"/>
                <a:gd name="connsiteY12" fmla="*/ 35960 h 64912"/>
                <a:gd name="connsiteX13" fmla="*/ 28591 w 43256"/>
                <a:gd name="connsiteY13" fmla="*/ 36674 h 64912"/>
                <a:gd name="connsiteX14" fmla="*/ 23703 w 43256"/>
                <a:gd name="connsiteY14" fmla="*/ 42965 h 64912"/>
                <a:gd name="connsiteX15" fmla="*/ 16516 w 43256"/>
                <a:gd name="connsiteY15" fmla="*/ 39125 h 64912"/>
                <a:gd name="connsiteX16" fmla="*/ 5840 w 43256"/>
                <a:gd name="connsiteY16" fmla="*/ 35331 h 64912"/>
                <a:gd name="connsiteX17" fmla="*/ 1146 w 43256"/>
                <a:gd name="connsiteY17" fmla="*/ 31109 h 64912"/>
                <a:gd name="connsiteX18" fmla="*/ 2149 w 43256"/>
                <a:gd name="connsiteY18" fmla="*/ 25410 h 64912"/>
                <a:gd name="connsiteX19" fmla="*/ 31 w 43256"/>
                <a:gd name="connsiteY19" fmla="*/ 19563 h 64912"/>
                <a:gd name="connsiteX20" fmla="*/ 3899 w 43256"/>
                <a:gd name="connsiteY20" fmla="*/ 14366 h 64912"/>
                <a:gd name="connsiteX21" fmla="*/ 3936 w 43256"/>
                <a:gd name="connsiteY21" fmla="*/ 14229 h 64912"/>
                <a:gd name="connsiteX0" fmla="*/ 572209 w 2105911"/>
                <a:gd name="connsiteY0" fmla="*/ 1735589 h 2324863"/>
                <a:gd name="connsiteX1" fmla="*/ 615188 w 2105911"/>
                <a:gd name="connsiteY1" fmla="*/ 1778568 h 2324863"/>
                <a:gd name="connsiteX2" fmla="*/ 572209 w 2105911"/>
                <a:gd name="connsiteY2" fmla="*/ 1735589 h 2324863"/>
                <a:gd name="connsiteX0" fmla="*/ 724527 w 2105911"/>
                <a:gd name="connsiteY0" fmla="*/ 1683987 h 2324863"/>
                <a:gd name="connsiteX1" fmla="*/ 552611 w 2105911"/>
                <a:gd name="connsiteY1" fmla="*/ 1683987 h 2324863"/>
                <a:gd name="connsiteX2" fmla="*/ 724527 w 2105911"/>
                <a:gd name="connsiteY2" fmla="*/ 1683987 h 2324863"/>
                <a:gd name="connsiteX0" fmla="*/ 899649 w 2105911"/>
                <a:gd name="connsiteY0" fmla="*/ 2324863 h 2324863"/>
                <a:gd name="connsiteX1" fmla="*/ 697426 w 2105911"/>
                <a:gd name="connsiteY1" fmla="*/ 1425153 h 2324863"/>
                <a:gd name="connsiteX0" fmla="*/ 4729 w 43256"/>
                <a:gd name="connsiteY0" fmla="*/ 26036 h 64912"/>
                <a:gd name="connsiteX1" fmla="*/ 2196 w 43256"/>
                <a:gd name="connsiteY1" fmla="*/ 25239 h 64912"/>
                <a:gd name="connsiteX2" fmla="*/ 6964 w 43256"/>
                <a:gd name="connsiteY2" fmla="*/ 34758 h 64912"/>
                <a:gd name="connsiteX3" fmla="*/ 5856 w 43256"/>
                <a:gd name="connsiteY3" fmla="*/ 35139 h 64912"/>
                <a:gd name="connsiteX4" fmla="*/ 16514 w 43256"/>
                <a:gd name="connsiteY4" fmla="*/ 38949 h 64912"/>
                <a:gd name="connsiteX5" fmla="*/ 15846 w 43256"/>
                <a:gd name="connsiteY5" fmla="*/ 37209 h 64912"/>
                <a:gd name="connsiteX6" fmla="*/ 28863 w 43256"/>
                <a:gd name="connsiteY6" fmla="*/ 34610 h 64912"/>
                <a:gd name="connsiteX7" fmla="*/ 28596 w 43256"/>
                <a:gd name="connsiteY7" fmla="*/ 36519 h 64912"/>
                <a:gd name="connsiteX8" fmla="*/ 34165 w 43256"/>
                <a:gd name="connsiteY8" fmla="*/ 22813 h 64912"/>
                <a:gd name="connsiteX9" fmla="*/ 37416 w 43256"/>
                <a:gd name="connsiteY9" fmla="*/ 29949 h 64912"/>
                <a:gd name="connsiteX10" fmla="*/ 41834 w 43256"/>
                <a:gd name="connsiteY10" fmla="*/ 15213 h 64912"/>
                <a:gd name="connsiteX11" fmla="*/ 40386 w 43256"/>
                <a:gd name="connsiteY11" fmla="*/ 17889 h 64912"/>
                <a:gd name="connsiteX12" fmla="*/ 38360 w 43256"/>
                <a:gd name="connsiteY12" fmla="*/ 5285 h 64912"/>
                <a:gd name="connsiteX13" fmla="*/ 38436 w 43256"/>
                <a:gd name="connsiteY13" fmla="*/ 6549 h 64912"/>
                <a:gd name="connsiteX14" fmla="*/ 29114 w 43256"/>
                <a:gd name="connsiteY14" fmla="*/ 3811 h 64912"/>
                <a:gd name="connsiteX15" fmla="*/ 29856 w 43256"/>
                <a:gd name="connsiteY15" fmla="*/ 2199 h 64912"/>
                <a:gd name="connsiteX16" fmla="*/ 22177 w 43256"/>
                <a:gd name="connsiteY16" fmla="*/ 4579 h 64912"/>
                <a:gd name="connsiteX17" fmla="*/ 22536 w 43256"/>
                <a:gd name="connsiteY17" fmla="*/ 3189 h 64912"/>
                <a:gd name="connsiteX18" fmla="*/ 14036 w 43256"/>
                <a:gd name="connsiteY18" fmla="*/ 5051 h 64912"/>
                <a:gd name="connsiteX19" fmla="*/ 15336 w 43256"/>
                <a:gd name="connsiteY19" fmla="*/ 6399 h 64912"/>
                <a:gd name="connsiteX20" fmla="*/ 4163 w 43256"/>
                <a:gd name="connsiteY20" fmla="*/ 15648 h 64912"/>
                <a:gd name="connsiteX21" fmla="*/ 3936 w 43256"/>
                <a:gd name="connsiteY21" fmla="*/ 14229 h 64912"/>
                <a:gd name="connsiteX0" fmla="*/ 3936 w 43256"/>
                <a:gd name="connsiteY0" fmla="*/ 14229 h 56811"/>
                <a:gd name="connsiteX1" fmla="*/ 5659 w 43256"/>
                <a:gd name="connsiteY1" fmla="*/ 6766 h 56811"/>
                <a:gd name="connsiteX2" fmla="*/ 14041 w 43256"/>
                <a:gd name="connsiteY2" fmla="*/ 5061 h 56811"/>
                <a:gd name="connsiteX3" fmla="*/ 22492 w 43256"/>
                <a:gd name="connsiteY3" fmla="*/ 3291 h 56811"/>
                <a:gd name="connsiteX4" fmla="*/ 25785 w 43256"/>
                <a:gd name="connsiteY4" fmla="*/ 59 h 56811"/>
                <a:gd name="connsiteX5" fmla="*/ 29869 w 43256"/>
                <a:gd name="connsiteY5" fmla="*/ 2340 h 56811"/>
                <a:gd name="connsiteX6" fmla="*/ 35499 w 43256"/>
                <a:gd name="connsiteY6" fmla="*/ 549 h 56811"/>
                <a:gd name="connsiteX7" fmla="*/ 38354 w 43256"/>
                <a:gd name="connsiteY7" fmla="*/ 5435 h 56811"/>
                <a:gd name="connsiteX8" fmla="*/ 42018 w 43256"/>
                <a:gd name="connsiteY8" fmla="*/ 10177 h 56811"/>
                <a:gd name="connsiteX9" fmla="*/ 41854 w 43256"/>
                <a:gd name="connsiteY9" fmla="*/ 15319 h 56811"/>
                <a:gd name="connsiteX10" fmla="*/ 43052 w 43256"/>
                <a:gd name="connsiteY10" fmla="*/ 23181 h 56811"/>
                <a:gd name="connsiteX11" fmla="*/ 37440 w 43256"/>
                <a:gd name="connsiteY11" fmla="*/ 30063 h 56811"/>
                <a:gd name="connsiteX12" fmla="*/ 35431 w 43256"/>
                <a:gd name="connsiteY12" fmla="*/ 35960 h 56811"/>
                <a:gd name="connsiteX13" fmla="*/ 28591 w 43256"/>
                <a:gd name="connsiteY13" fmla="*/ 36674 h 56811"/>
                <a:gd name="connsiteX14" fmla="*/ 23703 w 43256"/>
                <a:gd name="connsiteY14" fmla="*/ 42965 h 56811"/>
                <a:gd name="connsiteX15" fmla="*/ 16516 w 43256"/>
                <a:gd name="connsiteY15" fmla="*/ 39125 h 56811"/>
                <a:gd name="connsiteX16" fmla="*/ 5840 w 43256"/>
                <a:gd name="connsiteY16" fmla="*/ 35331 h 56811"/>
                <a:gd name="connsiteX17" fmla="*/ 1146 w 43256"/>
                <a:gd name="connsiteY17" fmla="*/ 31109 h 56811"/>
                <a:gd name="connsiteX18" fmla="*/ 2149 w 43256"/>
                <a:gd name="connsiteY18" fmla="*/ 25410 h 56811"/>
                <a:gd name="connsiteX19" fmla="*/ 31 w 43256"/>
                <a:gd name="connsiteY19" fmla="*/ 19563 h 56811"/>
                <a:gd name="connsiteX20" fmla="*/ 3899 w 43256"/>
                <a:gd name="connsiteY20" fmla="*/ 14366 h 56811"/>
                <a:gd name="connsiteX21" fmla="*/ 3936 w 43256"/>
                <a:gd name="connsiteY21" fmla="*/ 14229 h 56811"/>
                <a:gd name="connsiteX0" fmla="*/ 572209 w 2105911"/>
                <a:gd name="connsiteY0" fmla="*/ 1735589 h 2034717"/>
                <a:gd name="connsiteX1" fmla="*/ 615188 w 2105911"/>
                <a:gd name="connsiteY1" fmla="*/ 1778568 h 2034717"/>
                <a:gd name="connsiteX2" fmla="*/ 572209 w 2105911"/>
                <a:gd name="connsiteY2" fmla="*/ 1735589 h 2034717"/>
                <a:gd name="connsiteX0" fmla="*/ 724527 w 2105911"/>
                <a:gd name="connsiteY0" fmla="*/ 1683987 h 2034717"/>
                <a:gd name="connsiteX1" fmla="*/ 552611 w 2105911"/>
                <a:gd name="connsiteY1" fmla="*/ 1683987 h 2034717"/>
                <a:gd name="connsiteX2" fmla="*/ 724527 w 2105911"/>
                <a:gd name="connsiteY2" fmla="*/ 1683987 h 2034717"/>
                <a:gd name="connsiteX0" fmla="*/ 1013949 w 2105911"/>
                <a:gd name="connsiteY0" fmla="*/ 2034717 h 2034717"/>
                <a:gd name="connsiteX1" fmla="*/ 697426 w 2105911"/>
                <a:gd name="connsiteY1" fmla="*/ 1425153 h 2034717"/>
                <a:gd name="connsiteX0" fmla="*/ 4729 w 43256"/>
                <a:gd name="connsiteY0" fmla="*/ 26036 h 56811"/>
                <a:gd name="connsiteX1" fmla="*/ 2196 w 43256"/>
                <a:gd name="connsiteY1" fmla="*/ 25239 h 56811"/>
                <a:gd name="connsiteX2" fmla="*/ 6964 w 43256"/>
                <a:gd name="connsiteY2" fmla="*/ 34758 h 56811"/>
                <a:gd name="connsiteX3" fmla="*/ 5856 w 43256"/>
                <a:gd name="connsiteY3" fmla="*/ 35139 h 56811"/>
                <a:gd name="connsiteX4" fmla="*/ 16514 w 43256"/>
                <a:gd name="connsiteY4" fmla="*/ 38949 h 56811"/>
                <a:gd name="connsiteX5" fmla="*/ 15846 w 43256"/>
                <a:gd name="connsiteY5" fmla="*/ 37209 h 56811"/>
                <a:gd name="connsiteX6" fmla="*/ 28863 w 43256"/>
                <a:gd name="connsiteY6" fmla="*/ 34610 h 56811"/>
                <a:gd name="connsiteX7" fmla="*/ 28596 w 43256"/>
                <a:gd name="connsiteY7" fmla="*/ 36519 h 56811"/>
                <a:gd name="connsiteX8" fmla="*/ 34165 w 43256"/>
                <a:gd name="connsiteY8" fmla="*/ 22813 h 56811"/>
                <a:gd name="connsiteX9" fmla="*/ 37416 w 43256"/>
                <a:gd name="connsiteY9" fmla="*/ 29949 h 56811"/>
                <a:gd name="connsiteX10" fmla="*/ 41834 w 43256"/>
                <a:gd name="connsiteY10" fmla="*/ 15213 h 56811"/>
                <a:gd name="connsiteX11" fmla="*/ 40386 w 43256"/>
                <a:gd name="connsiteY11" fmla="*/ 17889 h 56811"/>
                <a:gd name="connsiteX12" fmla="*/ 38360 w 43256"/>
                <a:gd name="connsiteY12" fmla="*/ 5285 h 56811"/>
                <a:gd name="connsiteX13" fmla="*/ 38436 w 43256"/>
                <a:gd name="connsiteY13" fmla="*/ 6549 h 56811"/>
                <a:gd name="connsiteX14" fmla="*/ 29114 w 43256"/>
                <a:gd name="connsiteY14" fmla="*/ 3811 h 56811"/>
                <a:gd name="connsiteX15" fmla="*/ 29856 w 43256"/>
                <a:gd name="connsiteY15" fmla="*/ 2199 h 56811"/>
                <a:gd name="connsiteX16" fmla="*/ 22177 w 43256"/>
                <a:gd name="connsiteY16" fmla="*/ 4579 h 56811"/>
                <a:gd name="connsiteX17" fmla="*/ 22536 w 43256"/>
                <a:gd name="connsiteY17" fmla="*/ 3189 h 56811"/>
                <a:gd name="connsiteX18" fmla="*/ 14036 w 43256"/>
                <a:gd name="connsiteY18" fmla="*/ 5051 h 56811"/>
                <a:gd name="connsiteX19" fmla="*/ 15336 w 43256"/>
                <a:gd name="connsiteY19" fmla="*/ 6399 h 56811"/>
                <a:gd name="connsiteX20" fmla="*/ 4163 w 43256"/>
                <a:gd name="connsiteY20" fmla="*/ 15648 h 56811"/>
                <a:gd name="connsiteX21" fmla="*/ 3936 w 43256"/>
                <a:gd name="connsiteY21" fmla="*/ 14229 h 56811"/>
                <a:gd name="connsiteX0" fmla="*/ 3936 w 43256"/>
                <a:gd name="connsiteY0" fmla="*/ 14229 h 56811"/>
                <a:gd name="connsiteX1" fmla="*/ 5659 w 43256"/>
                <a:gd name="connsiteY1" fmla="*/ 6766 h 56811"/>
                <a:gd name="connsiteX2" fmla="*/ 14041 w 43256"/>
                <a:gd name="connsiteY2" fmla="*/ 5061 h 56811"/>
                <a:gd name="connsiteX3" fmla="*/ 22492 w 43256"/>
                <a:gd name="connsiteY3" fmla="*/ 3291 h 56811"/>
                <a:gd name="connsiteX4" fmla="*/ 25785 w 43256"/>
                <a:gd name="connsiteY4" fmla="*/ 59 h 56811"/>
                <a:gd name="connsiteX5" fmla="*/ 29869 w 43256"/>
                <a:gd name="connsiteY5" fmla="*/ 2340 h 56811"/>
                <a:gd name="connsiteX6" fmla="*/ 35499 w 43256"/>
                <a:gd name="connsiteY6" fmla="*/ 549 h 56811"/>
                <a:gd name="connsiteX7" fmla="*/ 38354 w 43256"/>
                <a:gd name="connsiteY7" fmla="*/ 5435 h 56811"/>
                <a:gd name="connsiteX8" fmla="*/ 42018 w 43256"/>
                <a:gd name="connsiteY8" fmla="*/ 10177 h 56811"/>
                <a:gd name="connsiteX9" fmla="*/ 41854 w 43256"/>
                <a:gd name="connsiteY9" fmla="*/ 15319 h 56811"/>
                <a:gd name="connsiteX10" fmla="*/ 43052 w 43256"/>
                <a:gd name="connsiteY10" fmla="*/ 23181 h 56811"/>
                <a:gd name="connsiteX11" fmla="*/ 37440 w 43256"/>
                <a:gd name="connsiteY11" fmla="*/ 30063 h 56811"/>
                <a:gd name="connsiteX12" fmla="*/ 35431 w 43256"/>
                <a:gd name="connsiteY12" fmla="*/ 35960 h 56811"/>
                <a:gd name="connsiteX13" fmla="*/ 28591 w 43256"/>
                <a:gd name="connsiteY13" fmla="*/ 36674 h 56811"/>
                <a:gd name="connsiteX14" fmla="*/ 23703 w 43256"/>
                <a:gd name="connsiteY14" fmla="*/ 42965 h 56811"/>
                <a:gd name="connsiteX15" fmla="*/ 16516 w 43256"/>
                <a:gd name="connsiteY15" fmla="*/ 39125 h 56811"/>
                <a:gd name="connsiteX16" fmla="*/ 5840 w 43256"/>
                <a:gd name="connsiteY16" fmla="*/ 35331 h 56811"/>
                <a:gd name="connsiteX17" fmla="*/ 1146 w 43256"/>
                <a:gd name="connsiteY17" fmla="*/ 31109 h 56811"/>
                <a:gd name="connsiteX18" fmla="*/ 2149 w 43256"/>
                <a:gd name="connsiteY18" fmla="*/ 25410 h 56811"/>
                <a:gd name="connsiteX19" fmla="*/ 31 w 43256"/>
                <a:gd name="connsiteY19" fmla="*/ 19563 h 56811"/>
                <a:gd name="connsiteX20" fmla="*/ 3899 w 43256"/>
                <a:gd name="connsiteY20" fmla="*/ 14366 h 56811"/>
                <a:gd name="connsiteX21" fmla="*/ 3936 w 43256"/>
                <a:gd name="connsiteY21" fmla="*/ 14229 h 56811"/>
                <a:gd name="connsiteX0" fmla="*/ 572209 w 2105911"/>
                <a:gd name="connsiteY0" fmla="*/ 1735589 h 2034717"/>
                <a:gd name="connsiteX1" fmla="*/ 615188 w 2105911"/>
                <a:gd name="connsiteY1" fmla="*/ 1778568 h 2034717"/>
                <a:gd name="connsiteX2" fmla="*/ 572209 w 2105911"/>
                <a:gd name="connsiteY2" fmla="*/ 1735589 h 2034717"/>
                <a:gd name="connsiteX0" fmla="*/ 724527 w 2105911"/>
                <a:gd name="connsiteY0" fmla="*/ 1683987 h 2034717"/>
                <a:gd name="connsiteX1" fmla="*/ 552611 w 2105911"/>
                <a:gd name="connsiteY1" fmla="*/ 1683987 h 2034717"/>
                <a:gd name="connsiteX2" fmla="*/ 724527 w 2105911"/>
                <a:gd name="connsiteY2" fmla="*/ 1683987 h 2034717"/>
                <a:gd name="connsiteX0" fmla="*/ 1013949 w 2105911"/>
                <a:gd name="connsiteY0" fmla="*/ 2034717 h 2034717"/>
                <a:gd name="connsiteX1" fmla="*/ 697426 w 2105911"/>
                <a:gd name="connsiteY1" fmla="*/ 1425153 h 2034717"/>
                <a:gd name="connsiteX2" fmla="*/ 1013949 w 2105911"/>
                <a:gd name="connsiteY2" fmla="*/ 2034717 h 2034717"/>
                <a:gd name="connsiteX0" fmla="*/ 4729 w 43256"/>
                <a:gd name="connsiteY0" fmla="*/ 26036 h 56811"/>
                <a:gd name="connsiteX1" fmla="*/ 2196 w 43256"/>
                <a:gd name="connsiteY1" fmla="*/ 25239 h 56811"/>
                <a:gd name="connsiteX2" fmla="*/ 6964 w 43256"/>
                <a:gd name="connsiteY2" fmla="*/ 34758 h 56811"/>
                <a:gd name="connsiteX3" fmla="*/ 5856 w 43256"/>
                <a:gd name="connsiteY3" fmla="*/ 35139 h 56811"/>
                <a:gd name="connsiteX4" fmla="*/ 16514 w 43256"/>
                <a:gd name="connsiteY4" fmla="*/ 38949 h 56811"/>
                <a:gd name="connsiteX5" fmla="*/ 15846 w 43256"/>
                <a:gd name="connsiteY5" fmla="*/ 37209 h 56811"/>
                <a:gd name="connsiteX6" fmla="*/ 28863 w 43256"/>
                <a:gd name="connsiteY6" fmla="*/ 34610 h 56811"/>
                <a:gd name="connsiteX7" fmla="*/ 28596 w 43256"/>
                <a:gd name="connsiteY7" fmla="*/ 36519 h 56811"/>
                <a:gd name="connsiteX8" fmla="*/ 34165 w 43256"/>
                <a:gd name="connsiteY8" fmla="*/ 22813 h 56811"/>
                <a:gd name="connsiteX9" fmla="*/ 37416 w 43256"/>
                <a:gd name="connsiteY9" fmla="*/ 29949 h 56811"/>
                <a:gd name="connsiteX10" fmla="*/ 41834 w 43256"/>
                <a:gd name="connsiteY10" fmla="*/ 15213 h 56811"/>
                <a:gd name="connsiteX11" fmla="*/ 40386 w 43256"/>
                <a:gd name="connsiteY11" fmla="*/ 17889 h 56811"/>
                <a:gd name="connsiteX12" fmla="*/ 38360 w 43256"/>
                <a:gd name="connsiteY12" fmla="*/ 5285 h 56811"/>
                <a:gd name="connsiteX13" fmla="*/ 38436 w 43256"/>
                <a:gd name="connsiteY13" fmla="*/ 6549 h 56811"/>
                <a:gd name="connsiteX14" fmla="*/ 29114 w 43256"/>
                <a:gd name="connsiteY14" fmla="*/ 3811 h 56811"/>
                <a:gd name="connsiteX15" fmla="*/ 29856 w 43256"/>
                <a:gd name="connsiteY15" fmla="*/ 2199 h 56811"/>
                <a:gd name="connsiteX16" fmla="*/ 22177 w 43256"/>
                <a:gd name="connsiteY16" fmla="*/ 4579 h 56811"/>
                <a:gd name="connsiteX17" fmla="*/ 22536 w 43256"/>
                <a:gd name="connsiteY17" fmla="*/ 3189 h 56811"/>
                <a:gd name="connsiteX18" fmla="*/ 14036 w 43256"/>
                <a:gd name="connsiteY18" fmla="*/ 5051 h 56811"/>
                <a:gd name="connsiteX19" fmla="*/ 15336 w 43256"/>
                <a:gd name="connsiteY19" fmla="*/ 6399 h 56811"/>
                <a:gd name="connsiteX20" fmla="*/ 4163 w 43256"/>
                <a:gd name="connsiteY20" fmla="*/ 15648 h 56811"/>
                <a:gd name="connsiteX21" fmla="*/ 3936 w 43256"/>
                <a:gd name="connsiteY21" fmla="*/ 14229 h 56811"/>
                <a:gd name="connsiteX0" fmla="*/ 3936 w 43256"/>
                <a:gd name="connsiteY0" fmla="*/ 14229 h 59364"/>
                <a:gd name="connsiteX1" fmla="*/ 5659 w 43256"/>
                <a:gd name="connsiteY1" fmla="*/ 6766 h 59364"/>
                <a:gd name="connsiteX2" fmla="*/ 14041 w 43256"/>
                <a:gd name="connsiteY2" fmla="*/ 5061 h 59364"/>
                <a:gd name="connsiteX3" fmla="*/ 22492 w 43256"/>
                <a:gd name="connsiteY3" fmla="*/ 3291 h 59364"/>
                <a:gd name="connsiteX4" fmla="*/ 25785 w 43256"/>
                <a:gd name="connsiteY4" fmla="*/ 59 h 59364"/>
                <a:gd name="connsiteX5" fmla="*/ 29869 w 43256"/>
                <a:gd name="connsiteY5" fmla="*/ 2340 h 59364"/>
                <a:gd name="connsiteX6" fmla="*/ 35499 w 43256"/>
                <a:gd name="connsiteY6" fmla="*/ 549 h 59364"/>
                <a:gd name="connsiteX7" fmla="*/ 38354 w 43256"/>
                <a:gd name="connsiteY7" fmla="*/ 5435 h 59364"/>
                <a:gd name="connsiteX8" fmla="*/ 42018 w 43256"/>
                <a:gd name="connsiteY8" fmla="*/ 10177 h 59364"/>
                <a:gd name="connsiteX9" fmla="*/ 41854 w 43256"/>
                <a:gd name="connsiteY9" fmla="*/ 15319 h 59364"/>
                <a:gd name="connsiteX10" fmla="*/ 43052 w 43256"/>
                <a:gd name="connsiteY10" fmla="*/ 23181 h 59364"/>
                <a:gd name="connsiteX11" fmla="*/ 37440 w 43256"/>
                <a:gd name="connsiteY11" fmla="*/ 30063 h 59364"/>
                <a:gd name="connsiteX12" fmla="*/ 35431 w 43256"/>
                <a:gd name="connsiteY12" fmla="*/ 35960 h 59364"/>
                <a:gd name="connsiteX13" fmla="*/ 28591 w 43256"/>
                <a:gd name="connsiteY13" fmla="*/ 36674 h 59364"/>
                <a:gd name="connsiteX14" fmla="*/ 23703 w 43256"/>
                <a:gd name="connsiteY14" fmla="*/ 42965 h 59364"/>
                <a:gd name="connsiteX15" fmla="*/ 16516 w 43256"/>
                <a:gd name="connsiteY15" fmla="*/ 39125 h 59364"/>
                <a:gd name="connsiteX16" fmla="*/ 5840 w 43256"/>
                <a:gd name="connsiteY16" fmla="*/ 35331 h 59364"/>
                <a:gd name="connsiteX17" fmla="*/ 1146 w 43256"/>
                <a:gd name="connsiteY17" fmla="*/ 31109 h 59364"/>
                <a:gd name="connsiteX18" fmla="*/ 2149 w 43256"/>
                <a:gd name="connsiteY18" fmla="*/ 25410 h 59364"/>
                <a:gd name="connsiteX19" fmla="*/ 31 w 43256"/>
                <a:gd name="connsiteY19" fmla="*/ 19563 h 59364"/>
                <a:gd name="connsiteX20" fmla="*/ 3899 w 43256"/>
                <a:gd name="connsiteY20" fmla="*/ 14366 h 59364"/>
                <a:gd name="connsiteX21" fmla="*/ 3936 w 43256"/>
                <a:gd name="connsiteY21" fmla="*/ 14229 h 59364"/>
                <a:gd name="connsiteX0" fmla="*/ 572209 w 2105911"/>
                <a:gd name="connsiteY0" fmla="*/ 1735589 h 2126157"/>
                <a:gd name="connsiteX1" fmla="*/ 615188 w 2105911"/>
                <a:gd name="connsiteY1" fmla="*/ 1778568 h 2126157"/>
                <a:gd name="connsiteX2" fmla="*/ 572209 w 2105911"/>
                <a:gd name="connsiteY2" fmla="*/ 1735589 h 2126157"/>
                <a:gd name="connsiteX0" fmla="*/ 724527 w 2105911"/>
                <a:gd name="connsiteY0" fmla="*/ 1683987 h 2126157"/>
                <a:gd name="connsiteX1" fmla="*/ 552611 w 2105911"/>
                <a:gd name="connsiteY1" fmla="*/ 1683987 h 2126157"/>
                <a:gd name="connsiteX2" fmla="*/ 724527 w 2105911"/>
                <a:gd name="connsiteY2" fmla="*/ 1683987 h 2126157"/>
                <a:gd name="connsiteX0" fmla="*/ 1013949 w 2105911"/>
                <a:gd name="connsiteY0" fmla="*/ 2034717 h 2126157"/>
                <a:gd name="connsiteX1" fmla="*/ 697426 w 2105911"/>
                <a:gd name="connsiteY1" fmla="*/ 1425153 h 2126157"/>
                <a:gd name="connsiteX2" fmla="*/ 1105389 w 2105911"/>
                <a:gd name="connsiteY2" fmla="*/ 2126157 h 2126157"/>
                <a:gd name="connsiteX0" fmla="*/ 4729 w 43256"/>
                <a:gd name="connsiteY0" fmla="*/ 26036 h 59364"/>
                <a:gd name="connsiteX1" fmla="*/ 2196 w 43256"/>
                <a:gd name="connsiteY1" fmla="*/ 25239 h 59364"/>
                <a:gd name="connsiteX2" fmla="*/ 6964 w 43256"/>
                <a:gd name="connsiteY2" fmla="*/ 34758 h 59364"/>
                <a:gd name="connsiteX3" fmla="*/ 5856 w 43256"/>
                <a:gd name="connsiteY3" fmla="*/ 35139 h 59364"/>
                <a:gd name="connsiteX4" fmla="*/ 16514 w 43256"/>
                <a:gd name="connsiteY4" fmla="*/ 38949 h 59364"/>
                <a:gd name="connsiteX5" fmla="*/ 15846 w 43256"/>
                <a:gd name="connsiteY5" fmla="*/ 37209 h 59364"/>
                <a:gd name="connsiteX6" fmla="*/ 28863 w 43256"/>
                <a:gd name="connsiteY6" fmla="*/ 34610 h 59364"/>
                <a:gd name="connsiteX7" fmla="*/ 28596 w 43256"/>
                <a:gd name="connsiteY7" fmla="*/ 36519 h 59364"/>
                <a:gd name="connsiteX8" fmla="*/ 34165 w 43256"/>
                <a:gd name="connsiteY8" fmla="*/ 22813 h 59364"/>
                <a:gd name="connsiteX9" fmla="*/ 37416 w 43256"/>
                <a:gd name="connsiteY9" fmla="*/ 29949 h 59364"/>
                <a:gd name="connsiteX10" fmla="*/ 41834 w 43256"/>
                <a:gd name="connsiteY10" fmla="*/ 15213 h 59364"/>
                <a:gd name="connsiteX11" fmla="*/ 40386 w 43256"/>
                <a:gd name="connsiteY11" fmla="*/ 17889 h 59364"/>
                <a:gd name="connsiteX12" fmla="*/ 38360 w 43256"/>
                <a:gd name="connsiteY12" fmla="*/ 5285 h 59364"/>
                <a:gd name="connsiteX13" fmla="*/ 38436 w 43256"/>
                <a:gd name="connsiteY13" fmla="*/ 6549 h 59364"/>
                <a:gd name="connsiteX14" fmla="*/ 29114 w 43256"/>
                <a:gd name="connsiteY14" fmla="*/ 3811 h 59364"/>
                <a:gd name="connsiteX15" fmla="*/ 29856 w 43256"/>
                <a:gd name="connsiteY15" fmla="*/ 2199 h 59364"/>
                <a:gd name="connsiteX16" fmla="*/ 22177 w 43256"/>
                <a:gd name="connsiteY16" fmla="*/ 4579 h 59364"/>
                <a:gd name="connsiteX17" fmla="*/ 22536 w 43256"/>
                <a:gd name="connsiteY17" fmla="*/ 3189 h 59364"/>
                <a:gd name="connsiteX18" fmla="*/ 14036 w 43256"/>
                <a:gd name="connsiteY18" fmla="*/ 5051 h 59364"/>
                <a:gd name="connsiteX19" fmla="*/ 15336 w 43256"/>
                <a:gd name="connsiteY19" fmla="*/ 6399 h 59364"/>
                <a:gd name="connsiteX20" fmla="*/ 4163 w 43256"/>
                <a:gd name="connsiteY20" fmla="*/ 15648 h 59364"/>
                <a:gd name="connsiteX21" fmla="*/ 3936 w 43256"/>
                <a:gd name="connsiteY21" fmla="*/ 14229 h 59364"/>
                <a:gd name="connsiteX0" fmla="*/ 3936 w 43256"/>
                <a:gd name="connsiteY0" fmla="*/ 14229 h 59364"/>
                <a:gd name="connsiteX1" fmla="*/ 5659 w 43256"/>
                <a:gd name="connsiteY1" fmla="*/ 6766 h 59364"/>
                <a:gd name="connsiteX2" fmla="*/ 14041 w 43256"/>
                <a:gd name="connsiteY2" fmla="*/ 5061 h 59364"/>
                <a:gd name="connsiteX3" fmla="*/ 22492 w 43256"/>
                <a:gd name="connsiteY3" fmla="*/ 3291 h 59364"/>
                <a:gd name="connsiteX4" fmla="*/ 25785 w 43256"/>
                <a:gd name="connsiteY4" fmla="*/ 59 h 59364"/>
                <a:gd name="connsiteX5" fmla="*/ 29869 w 43256"/>
                <a:gd name="connsiteY5" fmla="*/ 2340 h 59364"/>
                <a:gd name="connsiteX6" fmla="*/ 35499 w 43256"/>
                <a:gd name="connsiteY6" fmla="*/ 549 h 59364"/>
                <a:gd name="connsiteX7" fmla="*/ 38354 w 43256"/>
                <a:gd name="connsiteY7" fmla="*/ 5435 h 59364"/>
                <a:gd name="connsiteX8" fmla="*/ 42018 w 43256"/>
                <a:gd name="connsiteY8" fmla="*/ 10177 h 59364"/>
                <a:gd name="connsiteX9" fmla="*/ 41854 w 43256"/>
                <a:gd name="connsiteY9" fmla="*/ 15319 h 59364"/>
                <a:gd name="connsiteX10" fmla="*/ 43052 w 43256"/>
                <a:gd name="connsiteY10" fmla="*/ 23181 h 59364"/>
                <a:gd name="connsiteX11" fmla="*/ 37440 w 43256"/>
                <a:gd name="connsiteY11" fmla="*/ 30063 h 59364"/>
                <a:gd name="connsiteX12" fmla="*/ 35431 w 43256"/>
                <a:gd name="connsiteY12" fmla="*/ 35960 h 59364"/>
                <a:gd name="connsiteX13" fmla="*/ 28591 w 43256"/>
                <a:gd name="connsiteY13" fmla="*/ 36674 h 59364"/>
                <a:gd name="connsiteX14" fmla="*/ 23703 w 43256"/>
                <a:gd name="connsiteY14" fmla="*/ 42965 h 59364"/>
                <a:gd name="connsiteX15" fmla="*/ 16516 w 43256"/>
                <a:gd name="connsiteY15" fmla="*/ 39125 h 59364"/>
                <a:gd name="connsiteX16" fmla="*/ 5840 w 43256"/>
                <a:gd name="connsiteY16" fmla="*/ 35331 h 59364"/>
                <a:gd name="connsiteX17" fmla="*/ 1146 w 43256"/>
                <a:gd name="connsiteY17" fmla="*/ 31109 h 59364"/>
                <a:gd name="connsiteX18" fmla="*/ 2149 w 43256"/>
                <a:gd name="connsiteY18" fmla="*/ 25410 h 59364"/>
                <a:gd name="connsiteX19" fmla="*/ 31 w 43256"/>
                <a:gd name="connsiteY19" fmla="*/ 19563 h 59364"/>
                <a:gd name="connsiteX20" fmla="*/ 3899 w 43256"/>
                <a:gd name="connsiteY20" fmla="*/ 14366 h 59364"/>
                <a:gd name="connsiteX21" fmla="*/ 3936 w 43256"/>
                <a:gd name="connsiteY21" fmla="*/ 14229 h 59364"/>
                <a:gd name="connsiteX0" fmla="*/ 572209 w 2105911"/>
                <a:gd name="connsiteY0" fmla="*/ 1735589 h 2126157"/>
                <a:gd name="connsiteX1" fmla="*/ 615188 w 2105911"/>
                <a:gd name="connsiteY1" fmla="*/ 1778568 h 2126157"/>
                <a:gd name="connsiteX2" fmla="*/ 572209 w 2105911"/>
                <a:gd name="connsiteY2" fmla="*/ 1735589 h 2126157"/>
                <a:gd name="connsiteX0" fmla="*/ 724527 w 2105911"/>
                <a:gd name="connsiteY0" fmla="*/ 1683987 h 2126157"/>
                <a:gd name="connsiteX1" fmla="*/ 552611 w 2105911"/>
                <a:gd name="connsiteY1" fmla="*/ 1683987 h 2126157"/>
                <a:gd name="connsiteX2" fmla="*/ 724527 w 2105911"/>
                <a:gd name="connsiteY2" fmla="*/ 1683987 h 2126157"/>
                <a:gd name="connsiteX0" fmla="*/ 697426 w 2105911"/>
                <a:gd name="connsiteY0" fmla="*/ 1425153 h 2126157"/>
                <a:gd name="connsiteX1" fmla="*/ 1105389 w 2105911"/>
                <a:gd name="connsiteY1" fmla="*/ 2126157 h 2126157"/>
                <a:gd name="connsiteX0" fmla="*/ 4729 w 43256"/>
                <a:gd name="connsiteY0" fmla="*/ 26036 h 59364"/>
                <a:gd name="connsiteX1" fmla="*/ 2196 w 43256"/>
                <a:gd name="connsiteY1" fmla="*/ 25239 h 59364"/>
                <a:gd name="connsiteX2" fmla="*/ 6964 w 43256"/>
                <a:gd name="connsiteY2" fmla="*/ 34758 h 59364"/>
                <a:gd name="connsiteX3" fmla="*/ 5856 w 43256"/>
                <a:gd name="connsiteY3" fmla="*/ 35139 h 59364"/>
                <a:gd name="connsiteX4" fmla="*/ 16514 w 43256"/>
                <a:gd name="connsiteY4" fmla="*/ 38949 h 59364"/>
                <a:gd name="connsiteX5" fmla="*/ 15846 w 43256"/>
                <a:gd name="connsiteY5" fmla="*/ 37209 h 59364"/>
                <a:gd name="connsiteX6" fmla="*/ 28863 w 43256"/>
                <a:gd name="connsiteY6" fmla="*/ 34610 h 59364"/>
                <a:gd name="connsiteX7" fmla="*/ 28596 w 43256"/>
                <a:gd name="connsiteY7" fmla="*/ 36519 h 59364"/>
                <a:gd name="connsiteX8" fmla="*/ 34165 w 43256"/>
                <a:gd name="connsiteY8" fmla="*/ 22813 h 59364"/>
                <a:gd name="connsiteX9" fmla="*/ 37416 w 43256"/>
                <a:gd name="connsiteY9" fmla="*/ 29949 h 59364"/>
                <a:gd name="connsiteX10" fmla="*/ 41834 w 43256"/>
                <a:gd name="connsiteY10" fmla="*/ 15213 h 59364"/>
                <a:gd name="connsiteX11" fmla="*/ 40386 w 43256"/>
                <a:gd name="connsiteY11" fmla="*/ 17889 h 59364"/>
                <a:gd name="connsiteX12" fmla="*/ 38360 w 43256"/>
                <a:gd name="connsiteY12" fmla="*/ 5285 h 59364"/>
                <a:gd name="connsiteX13" fmla="*/ 38436 w 43256"/>
                <a:gd name="connsiteY13" fmla="*/ 6549 h 59364"/>
                <a:gd name="connsiteX14" fmla="*/ 29114 w 43256"/>
                <a:gd name="connsiteY14" fmla="*/ 3811 h 59364"/>
                <a:gd name="connsiteX15" fmla="*/ 29856 w 43256"/>
                <a:gd name="connsiteY15" fmla="*/ 2199 h 59364"/>
                <a:gd name="connsiteX16" fmla="*/ 22177 w 43256"/>
                <a:gd name="connsiteY16" fmla="*/ 4579 h 59364"/>
                <a:gd name="connsiteX17" fmla="*/ 22536 w 43256"/>
                <a:gd name="connsiteY17" fmla="*/ 3189 h 59364"/>
                <a:gd name="connsiteX18" fmla="*/ 14036 w 43256"/>
                <a:gd name="connsiteY18" fmla="*/ 5051 h 59364"/>
                <a:gd name="connsiteX19" fmla="*/ 15336 w 43256"/>
                <a:gd name="connsiteY19" fmla="*/ 6399 h 59364"/>
                <a:gd name="connsiteX20" fmla="*/ 4163 w 43256"/>
                <a:gd name="connsiteY20" fmla="*/ 15648 h 59364"/>
                <a:gd name="connsiteX21" fmla="*/ 3936 w 43256"/>
                <a:gd name="connsiteY21" fmla="*/ 14229 h 59364"/>
                <a:gd name="connsiteX0" fmla="*/ 3936 w 43256"/>
                <a:gd name="connsiteY0" fmla="*/ 14229 h 59364"/>
                <a:gd name="connsiteX1" fmla="*/ 5659 w 43256"/>
                <a:gd name="connsiteY1" fmla="*/ 6766 h 59364"/>
                <a:gd name="connsiteX2" fmla="*/ 14041 w 43256"/>
                <a:gd name="connsiteY2" fmla="*/ 5061 h 59364"/>
                <a:gd name="connsiteX3" fmla="*/ 22492 w 43256"/>
                <a:gd name="connsiteY3" fmla="*/ 3291 h 59364"/>
                <a:gd name="connsiteX4" fmla="*/ 25785 w 43256"/>
                <a:gd name="connsiteY4" fmla="*/ 59 h 59364"/>
                <a:gd name="connsiteX5" fmla="*/ 29869 w 43256"/>
                <a:gd name="connsiteY5" fmla="*/ 2340 h 59364"/>
                <a:gd name="connsiteX6" fmla="*/ 35499 w 43256"/>
                <a:gd name="connsiteY6" fmla="*/ 549 h 59364"/>
                <a:gd name="connsiteX7" fmla="*/ 38354 w 43256"/>
                <a:gd name="connsiteY7" fmla="*/ 5435 h 59364"/>
                <a:gd name="connsiteX8" fmla="*/ 42018 w 43256"/>
                <a:gd name="connsiteY8" fmla="*/ 10177 h 59364"/>
                <a:gd name="connsiteX9" fmla="*/ 41854 w 43256"/>
                <a:gd name="connsiteY9" fmla="*/ 15319 h 59364"/>
                <a:gd name="connsiteX10" fmla="*/ 43052 w 43256"/>
                <a:gd name="connsiteY10" fmla="*/ 23181 h 59364"/>
                <a:gd name="connsiteX11" fmla="*/ 37440 w 43256"/>
                <a:gd name="connsiteY11" fmla="*/ 30063 h 59364"/>
                <a:gd name="connsiteX12" fmla="*/ 35431 w 43256"/>
                <a:gd name="connsiteY12" fmla="*/ 35960 h 59364"/>
                <a:gd name="connsiteX13" fmla="*/ 28591 w 43256"/>
                <a:gd name="connsiteY13" fmla="*/ 36674 h 59364"/>
                <a:gd name="connsiteX14" fmla="*/ 23703 w 43256"/>
                <a:gd name="connsiteY14" fmla="*/ 42965 h 59364"/>
                <a:gd name="connsiteX15" fmla="*/ 16516 w 43256"/>
                <a:gd name="connsiteY15" fmla="*/ 39125 h 59364"/>
                <a:gd name="connsiteX16" fmla="*/ 5840 w 43256"/>
                <a:gd name="connsiteY16" fmla="*/ 35331 h 59364"/>
                <a:gd name="connsiteX17" fmla="*/ 1146 w 43256"/>
                <a:gd name="connsiteY17" fmla="*/ 31109 h 59364"/>
                <a:gd name="connsiteX18" fmla="*/ 2149 w 43256"/>
                <a:gd name="connsiteY18" fmla="*/ 25410 h 59364"/>
                <a:gd name="connsiteX19" fmla="*/ 31 w 43256"/>
                <a:gd name="connsiteY19" fmla="*/ 19563 h 59364"/>
                <a:gd name="connsiteX20" fmla="*/ 3899 w 43256"/>
                <a:gd name="connsiteY20" fmla="*/ 14366 h 59364"/>
                <a:gd name="connsiteX21" fmla="*/ 3936 w 43256"/>
                <a:gd name="connsiteY21" fmla="*/ 14229 h 59364"/>
                <a:gd name="connsiteX0" fmla="*/ 572209 w 2105911"/>
                <a:gd name="connsiteY0" fmla="*/ 1735589 h 2126157"/>
                <a:gd name="connsiteX1" fmla="*/ 615188 w 2105911"/>
                <a:gd name="connsiteY1" fmla="*/ 1778568 h 2126157"/>
                <a:gd name="connsiteX2" fmla="*/ 572209 w 2105911"/>
                <a:gd name="connsiteY2" fmla="*/ 1735589 h 2126157"/>
                <a:gd name="connsiteX0" fmla="*/ 724527 w 2105911"/>
                <a:gd name="connsiteY0" fmla="*/ 1683987 h 2126157"/>
                <a:gd name="connsiteX1" fmla="*/ 236088 w 2105911"/>
                <a:gd name="connsiteY1" fmla="*/ 1833456 h 2126157"/>
                <a:gd name="connsiteX2" fmla="*/ 724527 w 2105911"/>
                <a:gd name="connsiteY2" fmla="*/ 1683987 h 2126157"/>
                <a:gd name="connsiteX0" fmla="*/ 697426 w 2105911"/>
                <a:gd name="connsiteY0" fmla="*/ 1425153 h 2126157"/>
                <a:gd name="connsiteX1" fmla="*/ 1105389 w 2105911"/>
                <a:gd name="connsiteY1" fmla="*/ 2126157 h 2126157"/>
                <a:gd name="connsiteX0" fmla="*/ 4729 w 43256"/>
                <a:gd name="connsiteY0" fmla="*/ 26036 h 59364"/>
                <a:gd name="connsiteX1" fmla="*/ 2196 w 43256"/>
                <a:gd name="connsiteY1" fmla="*/ 25239 h 59364"/>
                <a:gd name="connsiteX2" fmla="*/ 6964 w 43256"/>
                <a:gd name="connsiteY2" fmla="*/ 34758 h 59364"/>
                <a:gd name="connsiteX3" fmla="*/ 5856 w 43256"/>
                <a:gd name="connsiteY3" fmla="*/ 35139 h 59364"/>
                <a:gd name="connsiteX4" fmla="*/ 16514 w 43256"/>
                <a:gd name="connsiteY4" fmla="*/ 38949 h 59364"/>
                <a:gd name="connsiteX5" fmla="*/ 15846 w 43256"/>
                <a:gd name="connsiteY5" fmla="*/ 37209 h 59364"/>
                <a:gd name="connsiteX6" fmla="*/ 28863 w 43256"/>
                <a:gd name="connsiteY6" fmla="*/ 34610 h 59364"/>
                <a:gd name="connsiteX7" fmla="*/ 28596 w 43256"/>
                <a:gd name="connsiteY7" fmla="*/ 36519 h 59364"/>
                <a:gd name="connsiteX8" fmla="*/ 34165 w 43256"/>
                <a:gd name="connsiteY8" fmla="*/ 22813 h 59364"/>
                <a:gd name="connsiteX9" fmla="*/ 37416 w 43256"/>
                <a:gd name="connsiteY9" fmla="*/ 29949 h 59364"/>
                <a:gd name="connsiteX10" fmla="*/ 41834 w 43256"/>
                <a:gd name="connsiteY10" fmla="*/ 15213 h 59364"/>
                <a:gd name="connsiteX11" fmla="*/ 40386 w 43256"/>
                <a:gd name="connsiteY11" fmla="*/ 17889 h 59364"/>
                <a:gd name="connsiteX12" fmla="*/ 38360 w 43256"/>
                <a:gd name="connsiteY12" fmla="*/ 5285 h 59364"/>
                <a:gd name="connsiteX13" fmla="*/ 38436 w 43256"/>
                <a:gd name="connsiteY13" fmla="*/ 6549 h 59364"/>
                <a:gd name="connsiteX14" fmla="*/ 29114 w 43256"/>
                <a:gd name="connsiteY14" fmla="*/ 3811 h 59364"/>
                <a:gd name="connsiteX15" fmla="*/ 29856 w 43256"/>
                <a:gd name="connsiteY15" fmla="*/ 2199 h 59364"/>
                <a:gd name="connsiteX16" fmla="*/ 22177 w 43256"/>
                <a:gd name="connsiteY16" fmla="*/ 4579 h 59364"/>
                <a:gd name="connsiteX17" fmla="*/ 22536 w 43256"/>
                <a:gd name="connsiteY17" fmla="*/ 3189 h 59364"/>
                <a:gd name="connsiteX18" fmla="*/ 14036 w 43256"/>
                <a:gd name="connsiteY18" fmla="*/ 5051 h 59364"/>
                <a:gd name="connsiteX19" fmla="*/ 15336 w 43256"/>
                <a:gd name="connsiteY19" fmla="*/ 6399 h 59364"/>
                <a:gd name="connsiteX20" fmla="*/ 4163 w 43256"/>
                <a:gd name="connsiteY20" fmla="*/ 15648 h 59364"/>
                <a:gd name="connsiteX21" fmla="*/ 3936 w 43256"/>
                <a:gd name="connsiteY21" fmla="*/ 14229 h 59364"/>
                <a:gd name="connsiteX0" fmla="*/ 3936 w 43256"/>
                <a:gd name="connsiteY0" fmla="*/ 14229 h 59364"/>
                <a:gd name="connsiteX1" fmla="*/ 5659 w 43256"/>
                <a:gd name="connsiteY1" fmla="*/ 6766 h 59364"/>
                <a:gd name="connsiteX2" fmla="*/ 14041 w 43256"/>
                <a:gd name="connsiteY2" fmla="*/ 5061 h 59364"/>
                <a:gd name="connsiteX3" fmla="*/ 22492 w 43256"/>
                <a:gd name="connsiteY3" fmla="*/ 3291 h 59364"/>
                <a:gd name="connsiteX4" fmla="*/ 25785 w 43256"/>
                <a:gd name="connsiteY4" fmla="*/ 59 h 59364"/>
                <a:gd name="connsiteX5" fmla="*/ 29869 w 43256"/>
                <a:gd name="connsiteY5" fmla="*/ 2340 h 59364"/>
                <a:gd name="connsiteX6" fmla="*/ 35499 w 43256"/>
                <a:gd name="connsiteY6" fmla="*/ 549 h 59364"/>
                <a:gd name="connsiteX7" fmla="*/ 38354 w 43256"/>
                <a:gd name="connsiteY7" fmla="*/ 5435 h 59364"/>
                <a:gd name="connsiteX8" fmla="*/ 42018 w 43256"/>
                <a:gd name="connsiteY8" fmla="*/ 10177 h 59364"/>
                <a:gd name="connsiteX9" fmla="*/ 41854 w 43256"/>
                <a:gd name="connsiteY9" fmla="*/ 15319 h 59364"/>
                <a:gd name="connsiteX10" fmla="*/ 43052 w 43256"/>
                <a:gd name="connsiteY10" fmla="*/ 23181 h 59364"/>
                <a:gd name="connsiteX11" fmla="*/ 37440 w 43256"/>
                <a:gd name="connsiteY11" fmla="*/ 30063 h 59364"/>
                <a:gd name="connsiteX12" fmla="*/ 35431 w 43256"/>
                <a:gd name="connsiteY12" fmla="*/ 35960 h 59364"/>
                <a:gd name="connsiteX13" fmla="*/ 28591 w 43256"/>
                <a:gd name="connsiteY13" fmla="*/ 36674 h 59364"/>
                <a:gd name="connsiteX14" fmla="*/ 23703 w 43256"/>
                <a:gd name="connsiteY14" fmla="*/ 42965 h 59364"/>
                <a:gd name="connsiteX15" fmla="*/ 16516 w 43256"/>
                <a:gd name="connsiteY15" fmla="*/ 39125 h 59364"/>
                <a:gd name="connsiteX16" fmla="*/ 5840 w 43256"/>
                <a:gd name="connsiteY16" fmla="*/ 35331 h 59364"/>
                <a:gd name="connsiteX17" fmla="*/ 1146 w 43256"/>
                <a:gd name="connsiteY17" fmla="*/ 31109 h 59364"/>
                <a:gd name="connsiteX18" fmla="*/ 2149 w 43256"/>
                <a:gd name="connsiteY18" fmla="*/ 25410 h 59364"/>
                <a:gd name="connsiteX19" fmla="*/ 31 w 43256"/>
                <a:gd name="connsiteY19" fmla="*/ 19563 h 59364"/>
                <a:gd name="connsiteX20" fmla="*/ 3899 w 43256"/>
                <a:gd name="connsiteY20" fmla="*/ 14366 h 59364"/>
                <a:gd name="connsiteX21" fmla="*/ 3936 w 43256"/>
                <a:gd name="connsiteY21" fmla="*/ 14229 h 59364"/>
                <a:gd name="connsiteX0" fmla="*/ 624963 w 2105911"/>
                <a:gd name="connsiteY0" fmla="*/ 1753174 h 2126157"/>
                <a:gd name="connsiteX1" fmla="*/ 615188 w 2105911"/>
                <a:gd name="connsiteY1" fmla="*/ 1778568 h 2126157"/>
                <a:gd name="connsiteX2" fmla="*/ 624963 w 2105911"/>
                <a:gd name="connsiteY2" fmla="*/ 1753174 h 2126157"/>
                <a:gd name="connsiteX0" fmla="*/ 724527 w 2105911"/>
                <a:gd name="connsiteY0" fmla="*/ 1683987 h 2126157"/>
                <a:gd name="connsiteX1" fmla="*/ 236088 w 2105911"/>
                <a:gd name="connsiteY1" fmla="*/ 1833456 h 2126157"/>
                <a:gd name="connsiteX2" fmla="*/ 724527 w 2105911"/>
                <a:gd name="connsiteY2" fmla="*/ 1683987 h 2126157"/>
                <a:gd name="connsiteX0" fmla="*/ 697426 w 2105911"/>
                <a:gd name="connsiteY0" fmla="*/ 1425153 h 2126157"/>
                <a:gd name="connsiteX1" fmla="*/ 1105389 w 2105911"/>
                <a:gd name="connsiteY1" fmla="*/ 2126157 h 2126157"/>
                <a:gd name="connsiteX0" fmla="*/ 4729 w 43256"/>
                <a:gd name="connsiteY0" fmla="*/ 26036 h 59364"/>
                <a:gd name="connsiteX1" fmla="*/ 2196 w 43256"/>
                <a:gd name="connsiteY1" fmla="*/ 25239 h 59364"/>
                <a:gd name="connsiteX2" fmla="*/ 6964 w 43256"/>
                <a:gd name="connsiteY2" fmla="*/ 34758 h 59364"/>
                <a:gd name="connsiteX3" fmla="*/ 5856 w 43256"/>
                <a:gd name="connsiteY3" fmla="*/ 35139 h 59364"/>
                <a:gd name="connsiteX4" fmla="*/ 16514 w 43256"/>
                <a:gd name="connsiteY4" fmla="*/ 38949 h 59364"/>
                <a:gd name="connsiteX5" fmla="*/ 15846 w 43256"/>
                <a:gd name="connsiteY5" fmla="*/ 37209 h 59364"/>
                <a:gd name="connsiteX6" fmla="*/ 28863 w 43256"/>
                <a:gd name="connsiteY6" fmla="*/ 34610 h 59364"/>
                <a:gd name="connsiteX7" fmla="*/ 28596 w 43256"/>
                <a:gd name="connsiteY7" fmla="*/ 36519 h 59364"/>
                <a:gd name="connsiteX8" fmla="*/ 34165 w 43256"/>
                <a:gd name="connsiteY8" fmla="*/ 22813 h 59364"/>
                <a:gd name="connsiteX9" fmla="*/ 37416 w 43256"/>
                <a:gd name="connsiteY9" fmla="*/ 29949 h 59364"/>
                <a:gd name="connsiteX10" fmla="*/ 41834 w 43256"/>
                <a:gd name="connsiteY10" fmla="*/ 15213 h 59364"/>
                <a:gd name="connsiteX11" fmla="*/ 40386 w 43256"/>
                <a:gd name="connsiteY11" fmla="*/ 17889 h 59364"/>
                <a:gd name="connsiteX12" fmla="*/ 38360 w 43256"/>
                <a:gd name="connsiteY12" fmla="*/ 5285 h 59364"/>
                <a:gd name="connsiteX13" fmla="*/ 38436 w 43256"/>
                <a:gd name="connsiteY13" fmla="*/ 6549 h 59364"/>
                <a:gd name="connsiteX14" fmla="*/ 29114 w 43256"/>
                <a:gd name="connsiteY14" fmla="*/ 3811 h 59364"/>
                <a:gd name="connsiteX15" fmla="*/ 29856 w 43256"/>
                <a:gd name="connsiteY15" fmla="*/ 2199 h 59364"/>
                <a:gd name="connsiteX16" fmla="*/ 22177 w 43256"/>
                <a:gd name="connsiteY16" fmla="*/ 4579 h 59364"/>
                <a:gd name="connsiteX17" fmla="*/ 22536 w 43256"/>
                <a:gd name="connsiteY17" fmla="*/ 3189 h 59364"/>
                <a:gd name="connsiteX18" fmla="*/ 14036 w 43256"/>
                <a:gd name="connsiteY18" fmla="*/ 5051 h 59364"/>
                <a:gd name="connsiteX19" fmla="*/ 15336 w 43256"/>
                <a:gd name="connsiteY19" fmla="*/ 6399 h 59364"/>
                <a:gd name="connsiteX20" fmla="*/ 4163 w 43256"/>
                <a:gd name="connsiteY20" fmla="*/ 15648 h 59364"/>
                <a:gd name="connsiteX21" fmla="*/ 3936 w 43256"/>
                <a:gd name="connsiteY21" fmla="*/ 14229 h 59364"/>
                <a:gd name="connsiteX0" fmla="*/ 3936 w 43256"/>
                <a:gd name="connsiteY0" fmla="*/ 14229 h 59364"/>
                <a:gd name="connsiteX1" fmla="*/ 5659 w 43256"/>
                <a:gd name="connsiteY1" fmla="*/ 6766 h 59364"/>
                <a:gd name="connsiteX2" fmla="*/ 14041 w 43256"/>
                <a:gd name="connsiteY2" fmla="*/ 5061 h 59364"/>
                <a:gd name="connsiteX3" fmla="*/ 22492 w 43256"/>
                <a:gd name="connsiteY3" fmla="*/ 3291 h 59364"/>
                <a:gd name="connsiteX4" fmla="*/ 25785 w 43256"/>
                <a:gd name="connsiteY4" fmla="*/ 59 h 59364"/>
                <a:gd name="connsiteX5" fmla="*/ 29869 w 43256"/>
                <a:gd name="connsiteY5" fmla="*/ 2340 h 59364"/>
                <a:gd name="connsiteX6" fmla="*/ 35499 w 43256"/>
                <a:gd name="connsiteY6" fmla="*/ 549 h 59364"/>
                <a:gd name="connsiteX7" fmla="*/ 38354 w 43256"/>
                <a:gd name="connsiteY7" fmla="*/ 5435 h 59364"/>
                <a:gd name="connsiteX8" fmla="*/ 42018 w 43256"/>
                <a:gd name="connsiteY8" fmla="*/ 10177 h 59364"/>
                <a:gd name="connsiteX9" fmla="*/ 41854 w 43256"/>
                <a:gd name="connsiteY9" fmla="*/ 15319 h 59364"/>
                <a:gd name="connsiteX10" fmla="*/ 43052 w 43256"/>
                <a:gd name="connsiteY10" fmla="*/ 23181 h 59364"/>
                <a:gd name="connsiteX11" fmla="*/ 37440 w 43256"/>
                <a:gd name="connsiteY11" fmla="*/ 30063 h 59364"/>
                <a:gd name="connsiteX12" fmla="*/ 35431 w 43256"/>
                <a:gd name="connsiteY12" fmla="*/ 35960 h 59364"/>
                <a:gd name="connsiteX13" fmla="*/ 28591 w 43256"/>
                <a:gd name="connsiteY13" fmla="*/ 36674 h 59364"/>
                <a:gd name="connsiteX14" fmla="*/ 23703 w 43256"/>
                <a:gd name="connsiteY14" fmla="*/ 42965 h 59364"/>
                <a:gd name="connsiteX15" fmla="*/ 16516 w 43256"/>
                <a:gd name="connsiteY15" fmla="*/ 39125 h 59364"/>
                <a:gd name="connsiteX16" fmla="*/ 5840 w 43256"/>
                <a:gd name="connsiteY16" fmla="*/ 35331 h 59364"/>
                <a:gd name="connsiteX17" fmla="*/ 1146 w 43256"/>
                <a:gd name="connsiteY17" fmla="*/ 31109 h 59364"/>
                <a:gd name="connsiteX18" fmla="*/ 2149 w 43256"/>
                <a:gd name="connsiteY18" fmla="*/ 25410 h 59364"/>
                <a:gd name="connsiteX19" fmla="*/ 31 w 43256"/>
                <a:gd name="connsiteY19" fmla="*/ 19563 h 59364"/>
                <a:gd name="connsiteX20" fmla="*/ 3899 w 43256"/>
                <a:gd name="connsiteY20" fmla="*/ 14366 h 59364"/>
                <a:gd name="connsiteX21" fmla="*/ 3936 w 43256"/>
                <a:gd name="connsiteY21" fmla="*/ 14229 h 59364"/>
                <a:gd name="connsiteX0" fmla="*/ 624963 w 2105911"/>
                <a:gd name="connsiteY0" fmla="*/ 1753174 h 2126157"/>
                <a:gd name="connsiteX1" fmla="*/ 615188 w 2105911"/>
                <a:gd name="connsiteY1" fmla="*/ 1778568 h 2126157"/>
                <a:gd name="connsiteX2" fmla="*/ 624963 w 2105911"/>
                <a:gd name="connsiteY2" fmla="*/ 1753174 h 2126157"/>
                <a:gd name="connsiteX0" fmla="*/ 592642 w 2105911"/>
                <a:gd name="connsiteY0" fmla="*/ 1631233 h 2126157"/>
                <a:gd name="connsiteX1" fmla="*/ 236088 w 2105911"/>
                <a:gd name="connsiteY1" fmla="*/ 1833456 h 2126157"/>
                <a:gd name="connsiteX2" fmla="*/ 592642 w 2105911"/>
                <a:gd name="connsiteY2" fmla="*/ 1631233 h 2126157"/>
                <a:gd name="connsiteX0" fmla="*/ 697426 w 2105911"/>
                <a:gd name="connsiteY0" fmla="*/ 1425153 h 2126157"/>
                <a:gd name="connsiteX1" fmla="*/ 1105389 w 2105911"/>
                <a:gd name="connsiteY1" fmla="*/ 2126157 h 2126157"/>
                <a:gd name="connsiteX0" fmla="*/ 4729 w 43256"/>
                <a:gd name="connsiteY0" fmla="*/ 26036 h 59364"/>
                <a:gd name="connsiteX1" fmla="*/ 2196 w 43256"/>
                <a:gd name="connsiteY1" fmla="*/ 25239 h 59364"/>
                <a:gd name="connsiteX2" fmla="*/ 6964 w 43256"/>
                <a:gd name="connsiteY2" fmla="*/ 34758 h 59364"/>
                <a:gd name="connsiteX3" fmla="*/ 5856 w 43256"/>
                <a:gd name="connsiteY3" fmla="*/ 35139 h 59364"/>
                <a:gd name="connsiteX4" fmla="*/ 16514 w 43256"/>
                <a:gd name="connsiteY4" fmla="*/ 38949 h 59364"/>
                <a:gd name="connsiteX5" fmla="*/ 15846 w 43256"/>
                <a:gd name="connsiteY5" fmla="*/ 37209 h 59364"/>
                <a:gd name="connsiteX6" fmla="*/ 28863 w 43256"/>
                <a:gd name="connsiteY6" fmla="*/ 34610 h 59364"/>
                <a:gd name="connsiteX7" fmla="*/ 28596 w 43256"/>
                <a:gd name="connsiteY7" fmla="*/ 36519 h 59364"/>
                <a:gd name="connsiteX8" fmla="*/ 34165 w 43256"/>
                <a:gd name="connsiteY8" fmla="*/ 22813 h 59364"/>
                <a:gd name="connsiteX9" fmla="*/ 37416 w 43256"/>
                <a:gd name="connsiteY9" fmla="*/ 29949 h 59364"/>
                <a:gd name="connsiteX10" fmla="*/ 41834 w 43256"/>
                <a:gd name="connsiteY10" fmla="*/ 15213 h 59364"/>
                <a:gd name="connsiteX11" fmla="*/ 40386 w 43256"/>
                <a:gd name="connsiteY11" fmla="*/ 17889 h 59364"/>
                <a:gd name="connsiteX12" fmla="*/ 38360 w 43256"/>
                <a:gd name="connsiteY12" fmla="*/ 5285 h 59364"/>
                <a:gd name="connsiteX13" fmla="*/ 38436 w 43256"/>
                <a:gd name="connsiteY13" fmla="*/ 6549 h 59364"/>
                <a:gd name="connsiteX14" fmla="*/ 29114 w 43256"/>
                <a:gd name="connsiteY14" fmla="*/ 3811 h 59364"/>
                <a:gd name="connsiteX15" fmla="*/ 29856 w 43256"/>
                <a:gd name="connsiteY15" fmla="*/ 2199 h 59364"/>
                <a:gd name="connsiteX16" fmla="*/ 22177 w 43256"/>
                <a:gd name="connsiteY16" fmla="*/ 4579 h 59364"/>
                <a:gd name="connsiteX17" fmla="*/ 22536 w 43256"/>
                <a:gd name="connsiteY17" fmla="*/ 3189 h 59364"/>
                <a:gd name="connsiteX18" fmla="*/ 14036 w 43256"/>
                <a:gd name="connsiteY18" fmla="*/ 5051 h 59364"/>
                <a:gd name="connsiteX19" fmla="*/ 15336 w 43256"/>
                <a:gd name="connsiteY19" fmla="*/ 6399 h 59364"/>
                <a:gd name="connsiteX20" fmla="*/ 4163 w 43256"/>
                <a:gd name="connsiteY20" fmla="*/ 15648 h 59364"/>
                <a:gd name="connsiteX21" fmla="*/ 3936 w 43256"/>
                <a:gd name="connsiteY21" fmla="*/ 14229 h 59364"/>
                <a:gd name="connsiteX0" fmla="*/ 3936 w 43256"/>
                <a:gd name="connsiteY0" fmla="*/ 14229 h 59364"/>
                <a:gd name="connsiteX1" fmla="*/ 5659 w 43256"/>
                <a:gd name="connsiteY1" fmla="*/ 6766 h 59364"/>
                <a:gd name="connsiteX2" fmla="*/ 14041 w 43256"/>
                <a:gd name="connsiteY2" fmla="*/ 5061 h 59364"/>
                <a:gd name="connsiteX3" fmla="*/ 22492 w 43256"/>
                <a:gd name="connsiteY3" fmla="*/ 3291 h 59364"/>
                <a:gd name="connsiteX4" fmla="*/ 25785 w 43256"/>
                <a:gd name="connsiteY4" fmla="*/ 59 h 59364"/>
                <a:gd name="connsiteX5" fmla="*/ 29869 w 43256"/>
                <a:gd name="connsiteY5" fmla="*/ 2340 h 59364"/>
                <a:gd name="connsiteX6" fmla="*/ 35499 w 43256"/>
                <a:gd name="connsiteY6" fmla="*/ 549 h 59364"/>
                <a:gd name="connsiteX7" fmla="*/ 38354 w 43256"/>
                <a:gd name="connsiteY7" fmla="*/ 5435 h 59364"/>
                <a:gd name="connsiteX8" fmla="*/ 42018 w 43256"/>
                <a:gd name="connsiteY8" fmla="*/ 10177 h 59364"/>
                <a:gd name="connsiteX9" fmla="*/ 41854 w 43256"/>
                <a:gd name="connsiteY9" fmla="*/ 15319 h 59364"/>
                <a:gd name="connsiteX10" fmla="*/ 43052 w 43256"/>
                <a:gd name="connsiteY10" fmla="*/ 23181 h 59364"/>
                <a:gd name="connsiteX11" fmla="*/ 37440 w 43256"/>
                <a:gd name="connsiteY11" fmla="*/ 30063 h 59364"/>
                <a:gd name="connsiteX12" fmla="*/ 35431 w 43256"/>
                <a:gd name="connsiteY12" fmla="*/ 35960 h 59364"/>
                <a:gd name="connsiteX13" fmla="*/ 28591 w 43256"/>
                <a:gd name="connsiteY13" fmla="*/ 36674 h 59364"/>
                <a:gd name="connsiteX14" fmla="*/ 23703 w 43256"/>
                <a:gd name="connsiteY14" fmla="*/ 42965 h 59364"/>
                <a:gd name="connsiteX15" fmla="*/ 16516 w 43256"/>
                <a:gd name="connsiteY15" fmla="*/ 39125 h 59364"/>
                <a:gd name="connsiteX16" fmla="*/ 5840 w 43256"/>
                <a:gd name="connsiteY16" fmla="*/ 35331 h 59364"/>
                <a:gd name="connsiteX17" fmla="*/ 1146 w 43256"/>
                <a:gd name="connsiteY17" fmla="*/ 31109 h 59364"/>
                <a:gd name="connsiteX18" fmla="*/ 2149 w 43256"/>
                <a:gd name="connsiteY18" fmla="*/ 25410 h 59364"/>
                <a:gd name="connsiteX19" fmla="*/ 31 w 43256"/>
                <a:gd name="connsiteY19" fmla="*/ 19563 h 59364"/>
                <a:gd name="connsiteX20" fmla="*/ 3899 w 43256"/>
                <a:gd name="connsiteY20" fmla="*/ 14366 h 59364"/>
                <a:gd name="connsiteX21" fmla="*/ 3936 w 43256"/>
                <a:gd name="connsiteY21" fmla="*/ 14229 h 59364"/>
                <a:gd name="connsiteX0" fmla="*/ 624963 w 2105911"/>
                <a:gd name="connsiteY0" fmla="*/ 1753174 h 2126157"/>
                <a:gd name="connsiteX1" fmla="*/ 615188 w 2105911"/>
                <a:gd name="connsiteY1" fmla="*/ 1778568 h 2126157"/>
                <a:gd name="connsiteX2" fmla="*/ 624963 w 2105911"/>
                <a:gd name="connsiteY2" fmla="*/ 1753174 h 2126157"/>
                <a:gd name="connsiteX0" fmla="*/ 592642 w 2105911"/>
                <a:gd name="connsiteY0" fmla="*/ 1631233 h 2126157"/>
                <a:gd name="connsiteX1" fmla="*/ 236088 w 2105911"/>
                <a:gd name="connsiteY1" fmla="*/ 1833456 h 2126157"/>
                <a:gd name="connsiteX2" fmla="*/ 592642 w 2105911"/>
                <a:gd name="connsiteY2" fmla="*/ 1631233 h 2126157"/>
                <a:gd name="connsiteX0" fmla="*/ 697426 w 2105911"/>
                <a:gd name="connsiteY0" fmla="*/ 1425153 h 2126157"/>
                <a:gd name="connsiteX1" fmla="*/ 1105389 w 2105911"/>
                <a:gd name="connsiteY1" fmla="*/ 2126157 h 2126157"/>
                <a:gd name="connsiteX0" fmla="*/ 4729 w 43256"/>
                <a:gd name="connsiteY0" fmla="*/ 26036 h 59364"/>
                <a:gd name="connsiteX1" fmla="*/ 2196 w 43256"/>
                <a:gd name="connsiteY1" fmla="*/ 25239 h 59364"/>
                <a:gd name="connsiteX2" fmla="*/ 6964 w 43256"/>
                <a:gd name="connsiteY2" fmla="*/ 34758 h 59364"/>
                <a:gd name="connsiteX3" fmla="*/ 5856 w 43256"/>
                <a:gd name="connsiteY3" fmla="*/ 35139 h 59364"/>
                <a:gd name="connsiteX4" fmla="*/ 16514 w 43256"/>
                <a:gd name="connsiteY4" fmla="*/ 38949 h 59364"/>
                <a:gd name="connsiteX5" fmla="*/ 15846 w 43256"/>
                <a:gd name="connsiteY5" fmla="*/ 37209 h 59364"/>
                <a:gd name="connsiteX6" fmla="*/ 28863 w 43256"/>
                <a:gd name="connsiteY6" fmla="*/ 34610 h 59364"/>
                <a:gd name="connsiteX7" fmla="*/ 28596 w 43256"/>
                <a:gd name="connsiteY7" fmla="*/ 36519 h 59364"/>
                <a:gd name="connsiteX8" fmla="*/ 34165 w 43256"/>
                <a:gd name="connsiteY8" fmla="*/ 22813 h 59364"/>
                <a:gd name="connsiteX9" fmla="*/ 37416 w 43256"/>
                <a:gd name="connsiteY9" fmla="*/ 29949 h 59364"/>
                <a:gd name="connsiteX10" fmla="*/ 41834 w 43256"/>
                <a:gd name="connsiteY10" fmla="*/ 15213 h 59364"/>
                <a:gd name="connsiteX11" fmla="*/ 40386 w 43256"/>
                <a:gd name="connsiteY11" fmla="*/ 17889 h 59364"/>
                <a:gd name="connsiteX12" fmla="*/ 38360 w 43256"/>
                <a:gd name="connsiteY12" fmla="*/ 5285 h 59364"/>
                <a:gd name="connsiteX13" fmla="*/ 38436 w 43256"/>
                <a:gd name="connsiteY13" fmla="*/ 6549 h 59364"/>
                <a:gd name="connsiteX14" fmla="*/ 29114 w 43256"/>
                <a:gd name="connsiteY14" fmla="*/ 3811 h 59364"/>
                <a:gd name="connsiteX15" fmla="*/ 29856 w 43256"/>
                <a:gd name="connsiteY15" fmla="*/ 2199 h 59364"/>
                <a:gd name="connsiteX16" fmla="*/ 22177 w 43256"/>
                <a:gd name="connsiteY16" fmla="*/ 4579 h 59364"/>
                <a:gd name="connsiteX17" fmla="*/ 22536 w 43256"/>
                <a:gd name="connsiteY17" fmla="*/ 3189 h 59364"/>
                <a:gd name="connsiteX18" fmla="*/ 14036 w 43256"/>
                <a:gd name="connsiteY18" fmla="*/ 5051 h 59364"/>
                <a:gd name="connsiteX19" fmla="*/ 15336 w 43256"/>
                <a:gd name="connsiteY19" fmla="*/ 6399 h 59364"/>
                <a:gd name="connsiteX20" fmla="*/ 4163 w 43256"/>
                <a:gd name="connsiteY20" fmla="*/ 15648 h 59364"/>
                <a:gd name="connsiteX21" fmla="*/ 3936 w 43256"/>
                <a:gd name="connsiteY21" fmla="*/ 14229 h 59364"/>
                <a:gd name="connsiteX0" fmla="*/ 3936 w 43256"/>
                <a:gd name="connsiteY0" fmla="*/ 14229 h 59364"/>
                <a:gd name="connsiteX1" fmla="*/ 5659 w 43256"/>
                <a:gd name="connsiteY1" fmla="*/ 6766 h 59364"/>
                <a:gd name="connsiteX2" fmla="*/ 14041 w 43256"/>
                <a:gd name="connsiteY2" fmla="*/ 5061 h 59364"/>
                <a:gd name="connsiteX3" fmla="*/ 22492 w 43256"/>
                <a:gd name="connsiteY3" fmla="*/ 3291 h 59364"/>
                <a:gd name="connsiteX4" fmla="*/ 25785 w 43256"/>
                <a:gd name="connsiteY4" fmla="*/ 59 h 59364"/>
                <a:gd name="connsiteX5" fmla="*/ 29869 w 43256"/>
                <a:gd name="connsiteY5" fmla="*/ 2340 h 59364"/>
                <a:gd name="connsiteX6" fmla="*/ 35499 w 43256"/>
                <a:gd name="connsiteY6" fmla="*/ 549 h 59364"/>
                <a:gd name="connsiteX7" fmla="*/ 38354 w 43256"/>
                <a:gd name="connsiteY7" fmla="*/ 5435 h 59364"/>
                <a:gd name="connsiteX8" fmla="*/ 42018 w 43256"/>
                <a:gd name="connsiteY8" fmla="*/ 10177 h 59364"/>
                <a:gd name="connsiteX9" fmla="*/ 41854 w 43256"/>
                <a:gd name="connsiteY9" fmla="*/ 15319 h 59364"/>
                <a:gd name="connsiteX10" fmla="*/ 43052 w 43256"/>
                <a:gd name="connsiteY10" fmla="*/ 23181 h 59364"/>
                <a:gd name="connsiteX11" fmla="*/ 37440 w 43256"/>
                <a:gd name="connsiteY11" fmla="*/ 30063 h 59364"/>
                <a:gd name="connsiteX12" fmla="*/ 35431 w 43256"/>
                <a:gd name="connsiteY12" fmla="*/ 35960 h 59364"/>
                <a:gd name="connsiteX13" fmla="*/ 28591 w 43256"/>
                <a:gd name="connsiteY13" fmla="*/ 36674 h 59364"/>
                <a:gd name="connsiteX14" fmla="*/ 23703 w 43256"/>
                <a:gd name="connsiteY14" fmla="*/ 42965 h 59364"/>
                <a:gd name="connsiteX15" fmla="*/ 16516 w 43256"/>
                <a:gd name="connsiteY15" fmla="*/ 39125 h 59364"/>
                <a:gd name="connsiteX16" fmla="*/ 5840 w 43256"/>
                <a:gd name="connsiteY16" fmla="*/ 35331 h 59364"/>
                <a:gd name="connsiteX17" fmla="*/ 1146 w 43256"/>
                <a:gd name="connsiteY17" fmla="*/ 31109 h 59364"/>
                <a:gd name="connsiteX18" fmla="*/ 2149 w 43256"/>
                <a:gd name="connsiteY18" fmla="*/ 25410 h 59364"/>
                <a:gd name="connsiteX19" fmla="*/ 31 w 43256"/>
                <a:gd name="connsiteY19" fmla="*/ 19563 h 59364"/>
                <a:gd name="connsiteX20" fmla="*/ 3899 w 43256"/>
                <a:gd name="connsiteY20" fmla="*/ 14366 h 59364"/>
                <a:gd name="connsiteX21" fmla="*/ 3936 w 43256"/>
                <a:gd name="connsiteY21" fmla="*/ 14229 h 59364"/>
                <a:gd name="connsiteX0" fmla="*/ 624963 w 2105911"/>
                <a:gd name="connsiteY0" fmla="*/ 1753174 h 2126157"/>
                <a:gd name="connsiteX1" fmla="*/ 615188 w 2105911"/>
                <a:gd name="connsiteY1" fmla="*/ 1778568 h 2126157"/>
                <a:gd name="connsiteX2" fmla="*/ 624963 w 2105911"/>
                <a:gd name="connsiteY2" fmla="*/ 1753174 h 2126157"/>
                <a:gd name="connsiteX0" fmla="*/ 592642 w 2105911"/>
                <a:gd name="connsiteY0" fmla="*/ 1631233 h 2126157"/>
                <a:gd name="connsiteX1" fmla="*/ 236088 w 2105911"/>
                <a:gd name="connsiteY1" fmla="*/ 1833456 h 2126157"/>
                <a:gd name="connsiteX2" fmla="*/ 592642 w 2105911"/>
                <a:gd name="connsiteY2" fmla="*/ 1631233 h 2126157"/>
                <a:gd name="connsiteX0" fmla="*/ 697426 w 2105911"/>
                <a:gd name="connsiteY0" fmla="*/ 1425153 h 2126157"/>
                <a:gd name="connsiteX1" fmla="*/ 1105389 w 2105911"/>
                <a:gd name="connsiteY1" fmla="*/ 2126157 h 2126157"/>
                <a:gd name="connsiteX0" fmla="*/ 4729 w 43256"/>
                <a:gd name="connsiteY0" fmla="*/ 26036 h 59364"/>
                <a:gd name="connsiteX1" fmla="*/ 2196 w 43256"/>
                <a:gd name="connsiteY1" fmla="*/ 25239 h 59364"/>
                <a:gd name="connsiteX2" fmla="*/ 6964 w 43256"/>
                <a:gd name="connsiteY2" fmla="*/ 34758 h 59364"/>
                <a:gd name="connsiteX3" fmla="*/ 5856 w 43256"/>
                <a:gd name="connsiteY3" fmla="*/ 35139 h 59364"/>
                <a:gd name="connsiteX4" fmla="*/ 16514 w 43256"/>
                <a:gd name="connsiteY4" fmla="*/ 38949 h 59364"/>
                <a:gd name="connsiteX5" fmla="*/ 15846 w 43256"/>
                <a:gd name="connsiteY5" fmla="*/ 37209 h 59364"/>
                <a:gd name="connsiteX6" fmla="*/ 28863 w 43256"/>
                <a:gd name="connsiteY6" fmla="*/ 34610 h 59364"/>
                <a:gd name="connsiteX7" fmla="*/ 28596 w 43256"/>
                <a:gd name="connsiteY7" fmla="*/ 36519 h 59364"/>
                <a:gd name="connsiteX8" fmla="*/ 34165 w 43256"/>
                <a:gd name="connsiteY8" fmla="*/ 22813 h 59364"/>
                <a:gd name="connsiteX9" fmla="*/ 37416 w 43256"/>
                <a:gd name="connsiteY9" fmla="*/ 29949 h 59364"/>
                <a:gd name="connsiteX10" fmla="*/ 41834 w 43256"/>
                <a:gd name="connsiteY10" fmla="*/ 15213 h 59364"/>
                <a:gd name="connsiteX11" fmla="*/ 40386 w 43256"/>
                <a:gd name="connsiteY11" fmla="*/ 17889 h 59364"/>
                <a:gd name="connsiteX12" fmla="*/ 38360 w 43256"/>
                <a:gd name="connsiteY12" fmla="*/ 5285 h 59364"/>
                <a:gd name="connsiteX13" fmla="*/ 38436 w 43256"/>
                <a:gd name="connsiteY13" fmla="*/ 6549 h 59364"/>
                <a:gd name="connsiteX14" fmla="*/ 29114 w 43256"/>
                <a:gd name="connsiteY14" fmla="*/ 3811 h 59364"/>
                <a:gd name="connsiteX15" fmla="*/ 29856 w 43256"/>
                <a:gd name="connsiteY15" fmla="*/ 2199 h 59364"/>
                <a:gd name="connsiteX16" fmla="*/ 22177 w 43256"/>
                <a:gd name="connsiteY16" fmla="*/ 4579 h 59364"/>
                <a:gd name="connsiteX17" fmla="*/ 22536 w 43256"/>
                <a:gd name="connsiteY17" fmla="*/ 3189 h 59364"/>
                <a:gd name="connsiteX18" fmla="*/ 14036 w 43256"/>
                <a:gd name="connsiteY18" fmla="*/ 5051 h 59364"/>
                <a:gd name="connsiteX19" fmla="*/ 15336 w 43256"/>
                <a:gd name="connsiteY19" fmla="*/ 6399 h 59364"/>
                <a:gd name="connsiteX20" fmla="*/ 4163 w 43256"/>
                <a:gd name="connsiteY20" fmla="*/ 15648 h 59364"/>
                <a:gd name="connsiteX21" fmla="*/ 3936 w 43256"/>
                <a:gd name="connsiteY21" fmla="*/ 14229 h 59364"/>
                <a:gd name="connsiteX0" fmla="*/ 3936 w 43256"/>
                <a:gd name="connsiteY0" fmla="*/ 14229 h 59364"/>
                <a:gd name="connsiteX1" fmla="*/ 5659 w 43256"/>
                <a:gd name="connsiteY1" fmla="*/ 6766 h 59364"/>
                <a:gd name="connsiteX2" fmla="*/ 14041 w 43256"/>
                <a:gd name="connsiteY2" fmla="*/ 5061 h 59364"/>
                <a:gd name="connsiteX3" fmla="*/ 22492 w 43256"/>
                <a:gd name="connsiteY3" fmla="*/ 3291 h 59364"/>
                <a:gd name="connsiteX4" fmla="*/ 25785 w 43256"/>
                <a:gd name="connsiteY4" fmla="*/ 59 h 59364"/>
                <a:gd name="connsiteX5" fmla="*/ 29869 w 43256"/>
                <a:gd name="connsiteY5" fmla="*/ 2340 h 59364"/>
                <a:gd name="connsiteX6" fmla="*/ 35499 w 43256"/>
                <a:gd name="connsiteY6" fmla="*/ 549 h 59364"/>
                <a:gd name="connsiteX7" fmla="*/ 38354 w 43256"/>
                <a:gd name="connsiteY7" fmla="*/ 5435 h 59364"/>
                <a:gd name="connsiteX8" fmla="*/ 42018 w 43256"/>
                <a:gd name="connsiteY8" fmla="*/ 10177 h 59364"/>
                <a:gd name="connsiteX9" fmla="*/ 41854 w 43256"/>
                <a:gd name="connsiteY9" fmla="*/ 15319 h 59364"/>
                <a:gd name="connsiteX10" fmla="*/ 43052 w 43256"/>
                <a:gd name="connsiteY10" fmla="*/ 23181 h 59364"/>
                <a:gd name="connsiteX11" fmla="*/ 37440 w 43256"/>
                <a:gd name="connsiteY11" fmla="*/ 30063 h 59364"/>
                <a:gd name="connsiteX12" fmla="*/ 35431 w 43256"/>
                <a:gd name="connsiteY12" fmla="*/ 35960 h 59364"/>
                <a:gd name="connsiteX13" fmla="*/ 28591 w 43256"/>
                <a:gd name="connsiteY13" fmla="*/ 36674 h 59364"/>
                <a:gd name="connsiteX14" fmla="*/ 23703 w 43256"/>
                <a:gd name="connsiteY14" fmla="*/ 42965 h 59364"/>
                <a:gd name="connsiteX15" fmla="*/ 16516 w 43256"/>
                <a:gd name="connsiteY15" fmla="*/ 39125 h 59364"/>
                <a:gd name="connsiteX16" fmla="*/ 5840 w 43256"/>
                <a:gd name="connsiteY16" fmla="*/ 35331 h 59364"/>
                <a:gd name="connsiteX17" fmla="*/ 1146 w 43256"/>
                <a:gd name="connsiteY17" fmla="*/ 31109 h 59364"/>
                <a:gd name="connsiteX18" fmla="*/ 2149 w 43256"/>
                <a:gd name="connsiteY18" fmla="*/ 25410 h 59364"/>
                <a:gd name="connsiteX19" fmla="*/ 31 w 43256"/>
                <a:gd name="connsiteY19" fmla="*/ 19563 h 59364"/>
                <a:gd name="connsiteX20" fmla="*/ 3899 w 43256"/>
                <a:gd name="connsiteY20" fmla="*/ 14366 h 59364"/>
                <a:gd name="connsiteX21" fmla="*/ 3936 w 43256"/>
                <a:gd name="connsiteY21" fmla="*/ 14229 h 59364"/>
                <a:gd name="connsiteX0" fmla="*/ 624963 w 2105911"/>
                <a:gd name="connsiteY0" fmla="*/ 1753174 h 2126157"/>
                <a:gd name="connsiteX1" fmla="*/ 615188 w 2105911"/>
                <a:gd name="connsiteY1" fmla="*/ 1778568 h 2126157"/>
                <a:gd name="connsiteX2" fmla="*/ 624963 w 2105911"/>
                <a:gd name="connsiteY2" fmla="*/ 1753174 h 2126157"/>
                <a:gd name="connsiteX0" fmla="*/ 592642 w 2105911"/>
                <a:gd name="connsiteY0" fmla="*/ 1631233 h 2126157"/>
                <a:gd name="connsiteX1" fmla="*/ 236088 w 2105911"/>
                <a:gd name="connsiteY1" fmla="*/ 1833456 h 2126157"/>
                <a:gd name="connsiteX2" fmla="*/ 592642 w 2105911"/>
                <a:gd name="connsiteY2" fmla="*/ 1631233 h 2126157"/>
                <a:gd name="connsiteX0" fmla="*/ 697426 w 2105911"/>
                <a:gd name="connsiteY0" fmla="*/ 1425153 h 2126157"/>
                <a:gd name="connsiteX1" fmla="*/ 1105389 w 2105911"/>
                <a:gd name="connsiteY1" fmla="*/ 2126157 h 2126157"/>
                <a:gd name="connsiteX0" fmla="*/ 4729 w 43256"/>
                <a:gd name="connsiteY0" fmla="*/ 26036 h 59364"/>
                <a:gd name="connsiteX1" fmla="*/ 2196 w 43256"/>
                <a:gd name="connsiteY1" fmla="*/ 25239 h 59364"/>
                <a:gd name="connsiteX2" fmla="*/ 6964 w 43256"/>
                <a:gd name="connsiteY2" fmla="*/ 34758 h 59364"/>
                <a:gd name="connsiteX3" fmla="*/ 5856 w 43256"/>
                <a:gd name="connsiteY3" fmla="*/ 35139 h 59364"/>
                <a:gd name="connsiteX4" fmla="*/ 16514 w 43256"/>
                <a:gd name="connsiteY4" fmla="*/ 38949 h 59364"/>
                <a:gd name="connsiteX5" fmla="*/ 15846 w 43256"/>
                <a:gd name="connsiteY5" fmla="*/ 37209 h 59364"/>
                <a:gd name="connsiteX6" fmla="*/ 28863 w 43256"/>
                <a:gd name="connsiteY6" fmla="*/ 34610 h 59364"/>
                <a:gd name="connsiteX7" fmla="*/ 28596 w 43256"/>
                <a:gd name="connsiteY7" fmla="*/ 36519 h 59364"/>
                <a:gd name="connsiteX8" fmla="*/ 34165 w 43256"/>
                <a:gd name="connsiteY8" fmla="*/ 22813 h 59364"/>
                <a:gd name="connsiteX9" fmla="*/ 37416 w 43256"/>
                <a:gd name="connsiteY9" fmla="*/ 29949 h 59364"/>
                <a:gd name="connsiteX10" fmla="*/ 41834 w 43256"/>
                <a:gd name="connsiteY10" fmla="*/ 15213 h 59364"/>
                <a:gd name="connsiteX11" fmla="*/ 40386 w 43256"/>
                <a:gd name="connsiteY11" fmla="*/ 17889 h 59364"/>
                <a:gd name="connsiteX12" fmla="*/ 38360 w 43256"/>
                <a:gd name="connsiteY12" fmla="*/ 5285 h 59364"/>
                <a:gd name="connsiteX13" fmla="*/ 38436 w 43256"/>
                <a:gd name="connsiteY13" fmla="*/ 6549 h 59364"/>
                <a:gd name="connsiteX14" fmla="*/ 29114 w 43256"/>
                <a:gd name="connsiteY14" fmla="*/ 3811 h 59364"/>
                <a:gd name="connsiteX15" fmla="*/ 29856 w 43256"/>
                <a:gd name="connsiteY15" fmla="*/ 2199 h 59364"/>
                <a:gd name="connsiteX16" fmla="*/ 22177 w 43256"/>
                <a:gd name="connsiteY16" fmla="*/ 4579 h 59364"/>
                <a:gd name="connsiteX17" fmla="*/ 22536 w 43256"/>
                <a:gd name="connsiteY17" fmla="*/ 3189 h 59364"/>
                <a:gd name="connsiteX18" fmla="*/ 14036 w 43256"/>
                <a:gd name="connsiteY18" fmla="*/ 5051 h 59364"/>
                <a:gd name="connsiteX19" fmla="*/ 15336 w 43256"/>
                <a:gd name="connsiteY19" fmla="*/ 6399 h 59364"/>
                <a:gd name="connsiteX20" fmla="*/ 4163 w 43256"/>
                <a:gd name="connsiteY20" fmla="*/ 15648 h 59364"/>
                <a:gd name="connsiteX21" fmla="*/ 3936 w 43256"/>
                <a:gd name="connsiteY21" fmla="*/ 14229 h 59364"/>
                <a:gd name="connsiteX0" fmla="*/ 3936 w 43256"/>
                <a:gd name="connsiteY0" fmla="*/ 14229 h 59364"/>
                <a:gd name="connsiteX1" fmla="*/ 5659 w 43256"/>
                <a:gd name="connsiteY1" fmla="*/ 6766 h 59364"/>
                <a:gd name="connsiteX2" fmla="*/ 14041 w 43256"/>
                <a:gd name="connsiteY2" fmla="*/ 5061 h 59364"/>
                <a:gd name="connsiteX3" fmla="*/ 22492 w 43256"/>
                <a:gd name="connsiteY3" fmla="*/ 3291 h 59364"/>
                <a:gd name="connsiteX4" fmla="*/ 25785 w 43256"/>
                <a:gd name="connsiteY4" fmla="*/ 59 h 59364"/>
                <a:gd name="connsiteX5" fmla="*/ 29869 w 43256"/>
                <a:gd name="connsiteY5" fmla="*/ 2340 h 59364"/>
                <a:gd name="connsiteX6" fmla="*/ 35499 w 43256"/>
                <a:gd name="connsiteY6" fmla="*/ 549 h 59364"/>
                <a:gd name="connsiteX7" fmla="*/ 38354 w 43256"/>
                <a:gd name="connsiteY7" fmla="*/ 5435 h 59364"/>
                <a:gd name="connsiteX8" fmla="*/ 42018 w 43256"/>
                <a:gd name="connsiteY8" fmla="*/ 10177 h 59364"/>
                <a:gd name="connsiteX9" fmla="*/ 41854 w 43256"/>
                <a:gd name="connsiteY9" fmla="*/ 15319 h 59364"/>
                <a:gd name="connsiteX10" fmla="*/ 43052 w 43256"/>
                <a:gd name="connsiteY10" fmla="*/ 23181 h 59364"/>
                <a:gd name="connsiteX11" fmla="*/ 37440 w 43256"/>
                <a:gd name="connsiteY11" fmla="*/ 30063 h 59364"/>
                <a:gd name="connsiteX12" fmla="*/ 35431 w 43256"/>
                <a:gd name="connsiteY12" fmla="*/ 35960 h 59364"/>
                <a:gd name="connsiteX13" fmla="*/ 28591 w 43256"/>
                <a:gd name="connsiteY13" fmla="*/ 36674 h 59364"/>
                <a:gd name="connsiteX14" fmla="*/ 23703 w 43256"/>
                <a:gd name="connsiteY14" fmla="*/ 42965 h 59364"/>
                <a:gd name="connsiteX15" fmla="*/ 16516 w 43256"/>
                <a:gd name="connsiteY15" fmla="*/ 39125 h 59364"/>
                <a:gd name="connsiteX16" fmla="*/ 5840 w 43256"/>
                <a:gd name="connsiteY16" fmla="*/ 35331 h 59364"/>
                <a:gd name="connsiteX17" fmla="*/ 1146 w 43256"/>
                <a:gd name="connsiteY17" fmla="*/ 31109 h 59364"/>
                <a:gd name="connsiteX18" fmla="*/ 2149 w 43256"/>
                <a:gd name="connsiteY18" fmla="*/ 25410 h 59364"/>
                <a:gd name="connsiteX19" fmla="*/ 31 w 43256"/>
                <a:gd name="connsiteY19" fmla="*/ 19563 h 59364"/>
                <a:gd name="connsiteX20" fmla="*/ 3899 w 43256"/>
                <a:gd name="connsiteY20" fmla="*/ 14366 h 59364"/>
                <a:gd name="connsiteX21" fmla="*/ 3936 w 43256"/>
                <a:gd name="connsiteY21" fmla="*/ 14229 h 59364"/>
                <a:gd name="connsiteX0" fmla="*/ 624963 w 2105911"/>
                <a:gd name="connsiteY0" fmla="*/ 1753174 h 2126157"/>
                <a:gd name="connsiteX1" fmla="*/ 615188 w 2105911"/>
                <a:gd name="connsiteY1" fmla="*/ 1778568 h 2126157"/>
                <a:gd name="connsiteX2" fmla="*/ 624963 w 2105911"/>
                <a:gd name="connsiteY2" fmla="*/ 1753174 h 2126157"/>
                <a:gd name="connsiteX0" fmla="*/ 592642 w 2105911"/>
                <a:gd name="connsiteY0" fmla="*/ 1631233 h 2126157"/>
                <a:gd name="connsiteX1" fmla="*/ 236088 w 2105911"/>
                <a:gd name="connsiteY1" fmla="*/ 1833456 h 2126157"/>
                <a:gd name="connsiteX2" fmla="*/ 592642 w 2105911"/>
                <a:gd name="connsiteY2" fmla="*/ 1631233 h 2126157"/>
                <a:gd name="connsiteX0" fmla="*/ 697426 w 2105911"/>
                <a:gd name="connsiteY0" fmla="*/ 1425153 h 2126157"/>
                <a:gd name="connsiteX1" fmla="*/ 1105389 w 2105911"/>
                <a:gd name="connsiteY1" fmla="*/ 2126157 h 2126157"/>
                <a:gd name="connsiteX0" fmla="*/ 4729 w 43256"/>
                <a:gd name="connsiteY0" fmla="*/ 26036 h 59364"/>
                <a:gd name="connsiteX1" fmla="*/ 2196 w 43256"/>
                <a:gd name="connsiteY1" fmla="*/ 25239 h 59364"/>
                <a:gd name="connsiteX2" fmla="*/ 6964 w 43256"/>
                <a:gd name="connsiteY2" fmla="*/ 34758 h 59364"/>
                <a:gd name="connsiteX3" fmla="*/ 5856 w 43256"/>
                <a:gd name="connsiteY3" fmla="*/ 35139 h 59364"/>
                <a:gd name="connsiteX4" fmla="*/ 16514 w 43256"/>
                <a:gd name="connsiteY4" fmla="*/ 38949 h 59364"/>
                <a:gd name="connsiteX5" fmla="*/ 15846 w 43256"/>
                <a:gd name="connsiteY5" fmla="*/ 37209 h 59364"/>
                <a:gd name="connsiteX6" fmla="*/ 28863 w 43256"/>
                <a:gd name="connsiteY6" fmla="*/ 34610 h 59364"/>
                <a:gd name="connsiteX7" fmla="*/ 28596 w 43256"/>
                <a:gd name="connsiteY7" fmla="*/ 36519 h 59364"/>
                <a:gd name="connsiteX8" fmla="*/ 34165 w 43256"/>
                <a:gd name="connsiteY8" fmla="*/ 22813 h 59364"/>
                <a:gd name="connsiteX9" fmla="*/ 37416 w 43256"/>
                <a:gd name="connsiteY9" fmla="*/ 29949 h 59364"/>
                <a:gd name="connsiteX10" fmla="*/ 41834 w 43256"/>
                <a:gd name="connsiteY10" fmla="*/ 15213 h 59364"/>
                <a:gd name="connsiteX11" fmla="*/ 40386 w 43256"/>
                <a:gd name="connsiteY11" fmla="*/ 17889 h 59364"/>
                <a:gd name="connsiteX12" fmla="*/ 38360 w 43256"/>
                <a:gd name="connsiteY12" fmla="*/ 5285 h 59364"/>
                <a:gd name="connsiteX13" fmla="*/ 38436 w 43256"/>
                <a:gd name="connsiteY13" fmla="*/ 6549 h 59364"/>
                <a:gd name="connsiteX14" fmla="*/ 29114 w 43256"/>
                <a:gd name="connsiteY14" fmla="*/ 3811 h 59364"/>
                <a:gd name="connsiteX15" fmla="*/ 29856 w 43256"/>
                <a:gd name="connsiteY15" fmla="*/ 2199 h 59364"/>
                <a:gd name="connsiteX16" fmla="*/ 22177 w 43256"/>
                <a:gd name="connsiteY16" fmla="*/ 4579 h 59364"/>
                <a:gd name="connsiteX17" fmla="*/ 22536 w 43256"/>
                <a:gd name="connsiteY17" fmla="*/ 3189 h 59364"/>
                <a:gd name="connsiteX18" fmla="*/ 14036 w 43256"/>
                <a:gd name="connsiteY18" fmla="*/ 5051 h 59364"/>
                <a:gd name="connsiteX19" fmla="*/ 15336 w 43256"/>
                <a:gd name="connsiteY19" fmla="*/ 6399 h 59364"/>
                <a:gd name="connsiteX20" fmla="*/ 4163 w 43256"/>
                <a:gd name="connsiteY20" fmla="*/ 15648 h 59364"/>
                <a:gd name="connsiteX21" fmla="*/ 3936 w 43256"/>
                <a:gd name="connsiteY21" fmla="*/ 14229 h 59364"/>
                <a:gd name="connsiteX0" fmla="*/ 3936 w 43256"/>
                <a:gd name="connsiteY0" fmla="*/ 14229 h 59364"/>
                <a:gd name="connsiteX1" fmla="*/ 5659 w 43256"/>
                <a:gd name="connsiteY1" fmla="*/ 6766 h 59364"/>
                <a:gd name="connsiteX2" fmla="*/ 14041 w 43256"/>
                <a:gd name="connsiteY2" fmla="*/ 5061 h 59364"/>
                <a:gd name="connsiteX3" fmla="*/ 22492 w 43256"/>
                <a:gd name="connsiteY3" fmla="*/ 3291 h 59364"/>
                <a:gd name="connsiteX4" fmla="*/ 25785 w 43256"/>
                <a:gd name="connsiteY4" fmla="*/ 59 h 59364"/>
                <a:gd name="connsiteX5" fmla="*/ 29869 w 43256"/>
                <a:gd name="connsiteY5" fmla="*/ 2340 h 59364"/>
                <a:gd name="connsiteX6" fmla="*/ 35499 w 43256"/>
                <a:gd name="connsiteY6" fmla="*/ 549 h 59364"/>
                <a:gd name="connsiteX7" fmla="*/ 38354 w 43256"/>
                <a:gd name="connsiteY7" fmla="*/ 5435 h 59364"/>
                <a:gd name="connsiteX8" fmla="*/ 42018 w 43256"/>
                <a:gd name="connsiteY8" fmla="*/ 10177 h 59364"/>
                <a:gd name="connsiteX9" fmla="*/ 41854 w 43256"/>
                <a:gd name="connsiteY9" fmla="*/ 15319 h 59364"/>
                <a:gd name="connsiteX10" fmla="*/ 43052 w 43256"/>
                <a:gd name="connsiteY10" fmla="*/ 23181 h 59364"/>
                <a:gd name="connsiteX11" fmla="*/ 37440 w 43256"/>
                <a:gd name="connsiteY11" fmla="*/ 30063 h 59364"/>
                <a:gd name="connsiteX12" fmla="*/ 35431 w 43256"/>
                <a:gd name="connsiteY12" fmla="*/ 35960 h 59364"/>
                <a:gd name="connsiteX13" fmla="*/ 28591 w 43256"/>
                <a:gd name="connsiteY13" fmla="*/ 36674 h 59364"/>
                <a:gd name="connsiteX14" fmla="*/ 23703 w 43256"/>
                <a:gd name="connsiteY14" fmla="*/ 42965 h 59364"/>
                <a:gd name="connsiteX15" fmla="*/ 16516 w 43256"/>
                <a:gd name="connsiteY15" fmla="*/ 39125 h 59364"/>
                <a:gd name="connsiteX16" fmla="*/ 5840 w 43256"/>
                <a:gd name="connsiteY16" fmla="*/ 35331 h 59364"/>
                <a:gd name="connsiteX17" fmla="*/ 1146 w 43256"/>
                <a:gd name="connsiteY17" fmla="*/ 31109 h 59364"/>
                <a:gd name="connsiteX18" fmla="*/ 2149 w 43256"/>
                <a:gd name="connsiteY18" fmla="*/ 25410 h 59364"/>
                <a:gd name="connsiteX19" fmla="*/ 31 w 43256"/>
                <a:gd name="connsiteY19" fmla="*/ 19563 h 59364"/>
                <a:gd name="connsiteX20" fmla="*/ 3899 w 43256"/>
                <a:gd name="connsiteY20" fmla="*/ 14366 h 59364"/>
                <a:gd name="connsiteX21" fmla="*/ 3936 w 43256"/>
                <a:gd name="connsiteY21" fmla="*/ 14229 h 59364"/>
                <a:gd name="connsiteX0" fmla="*/ 624963 w 2105911"/>
                <a:gd name="connsiteY0" fmla="*/ 1753174 h 2126157"/>
                <a:gd name="connsiteX1" fmla="*/ 615188 w 2105911"/>
                <a:gd name="connsiteY1" fmla="*/ 1778568 h 2126157"/>
                <a:gd name="connsiteX2" fmla="*/ 624963 w 2105911"/>
                <a:gd name="connsiteY2" fmla="*/ 1753174 h 2126157"/>
                <a:gd name="connsiteX0" fmla="*/ 236088 w 2105911"/>
                <a:gd name="connsiteY0" fmla="*/ 1833456 h 2126157"/>
                <a:gd name="connsiteX1" fmla="*/ 592642 w 2105911"/>
                <a:gd name="connsiteY1" fmla="*/ 1631233 h 2126157"/>
                <a:gd name="connsiteX2" fmla="*/ 327528 w 2105911"/>
                <a:gd name="connsiteY2" fmla="*/ 1924896 h 2126157"/>
                <a:gd name="connsiteX0" fmla="*/ 697426 w 2105911"/>
                <a:gd name="connsiteY0" fmla="*/ 1425153 h 2126157"/>
                <a:gd name="connsiteX1" fmla="*/ 1105389 w 2105911"/>
                <a:gd name="connsiteY1" fmla="*/ 2126157 h 2126157"/>
                <a:gd name="connsiteX0" fmla="*/ 4729 w 43256"/>
                <a:gd name="connsiteY0" fmla="*/ 26036 h 59364"/>
                <a:gd name="connsiteX1" fmla="*/ 2196 w 43256"/>
                <a:gd name="connsiteY1" fmla="*/ 25239 h 59364"/>
                <a:gd name="connsiteX2" fmla="*/ 6964 w 43256"/>
                <a:gd name="connsiteY2" fmla="*/ 34758 h 59364"/>
                <a:gd name="connsiteX3" fmla="*/ 5856 w 43256"/>
                <a:gd name="connsiteY3" fmla="*/ 35139 h 59364"/>
                <a:gd name="connsiteX4" fmla="*/ 16514 w 43256"/>
                <a:gd name="connsiteY4" fmla="*/ 38949 h 59364"/>
                <a:gd name="connsiteX5" fmla="*/ 15846 w 43256"/>
                <a:gd name="connsiteY5" fmla="*/ 37209 h 59364"/>
                <a:gd name="connsiteX6" fmla="*/ 28863 w 43256"/>
                <a:gd name="connsiteY6" fmla="*/ 34610 h 59364"/>
                <a:gd name="connsiteX7" fmla="*/ 28596 w 43256"/>
                <a:gd name="connsiteY7" fmla="*/ 36519 h 59364"/>
                <a:gd name="connsiteX8" fmla="*/ 34165 w 43256"/>
                <a:gd name="connsiteY8" fmla="*/ 22813 h 59364"/>
                <a:gd name="connsiteX9" fmla="*/ 37416 w 43256"/>
                <a:gd name="connsiteY9" fmla="*/ 29949 h 59364"/>
                <a:gd name="connsiteX10" fmla="*/ 41834 w 43256"/>
                <a:gd name="connsiteY10" fmla="*/ 15213 h 59364"/>
                <a:gd name="connsiteX11" fmla="*/ 40386 w 43256"/>
                <a:gd name="connsiteY11" fmla="*/ 17889 h 59364"/>
                <a:gd name="connsiteX12" fmla="*/ 38360 w 43256"/>
                <a:gd name="connsiteY12" fmla="*/ 5285 h 59364"/>
                <a:gd name="connsiteX13" fmla="*/ 38436 w 43256"/>
                <a:gd name="connsiteY13" fmla="*/ 6549 h 59364"/>
                <a:gd name="connsiteX14" fmla="*/ 29114 w 43256"/>
                <a:gd name="connsiteY14" fmla="*/ 3811 h 59364"/>
                <a:gd name="connsiteX15" fmla="*/ 29856 w 43256"/>
                <a:gd name="connsiteY15" fmla="*/ 2199 h 59364"/>
                <a:gd name="connsiteX16" fmla="*/ 22177 w 43256"/>
                <a:gd name="connsiteY16" fmla="*/ 4579 h 59364"/>
                <a:gd name="connsiteX17" fmla="*/ 22536 w 43256"/>
                <a:gd name="connsiteY17" fmla="*/ 3189 h 59364"/>
                <a:gd name="connsiteX18" fmla="*/ 14036 w 43256"/>
                <a:gd name="connsiteY18" fmla="*/ 5051 h 59364"/>
                <a:gd name="connsiteX19" fmla="*/ 15336 w 43256"/>
                <a:gd name="connsiteY19" fmla="*/ 6399 h 59364"/>
                <a:gd name="connsiteX20" fmla="*/ 4163 w 43256"/>
                <a:gd name="connsiteY20" fmla="*/ 15648 h 59364"/>
                <a:gd name="connsiteX21" fmla="*/ 3936 w 43256"/>
                <a:gd name="connsiteY21" fmla="*/ 14229 h 59364"/>
                <a:gd name="connsiteX0" fmla="*/ 3936 w 43256"/>
                <a:gd name="connsiteY0" fmla="*/ 14229 h 59364"/>
                <a:gd name="connsiteX1" fmla="*/ 5659 w 43256"/>
                <a:gd name="connsiteY1" fmla="*/ 6766 h 59364"/>
                <a:gd name="connsiteX2" fmla="*/ 14041 w 43256"/>
                <a:gd name="connsiteY2" fmla="*/ 5061 h 59364"/>
                <a:gd name="connsiteX3" fmla="*/ 22492 w 43256"/>
                <a:gd name="connsiteY3" fmla="*/ 3291 h 59364"/>
                <a:gd name="connsiteX4" fmla="*/ 25785 w 43256"/>
                <a:gd name="connsiteY4" fmla="*/ 59 h 59364"/>
                <a:gd name="connsiteX5" fmla="*/ 29869 w 43256"/>
                <a:gd name="connsiteY5" fmla="*/ 2340 h 59364"/>
                <a:gd name="connsiteX6" fmla="*/ 35499 w 43256"/>
                <a:gd name="connsiteY6" fmla="*/ 549 h 59364"/>
                <a:gd name="connsiteX7" fmla="*/ 38354 w 43256"/>
                <a:gd name="connsiteY7" fmla="*/ 5435 h 59364"/>
                <a:gd name="connsiteX8" fmla="*/ 42018 w 43256"/>
                <a:gd name="connsiteY8" fmla="*/ 10177 h 59364"/>
                <a:gd name="connsiteX9" fmla="*/ 41854 w 43256"/>
                <a:gd name="connsiteY9" fmla="*/ 15319 h 59364"/>
                <a:gd name="connsiteX10" fmla="*/ 43052 w 43256"/>
                <a:gd name="connsiteY10" fmla="*/ 23181 h 59364"/>
                <a:gd name="connsiteX11" fmla="*/ 37440 w 43256"/>
                <a:gd name="connsiteY11" fmla="*/ 30063 h 59364"/>
                <a:gd name="connsiteX12" fmla="*/ 35431 w 43256"/>
                <a:gd name="connsiteY12" fmla="*/ 35960 h 59364"/>
                <a:gd name="connsiteX13" fmla="*/ 28591 w 43256"/>
                <a:gd name="connsiteY13" fmla="*/ 36674 h 59364"/>
                <a:gd name="connsiteX14" fmla="*/ 23703 w 43256"/>
                <a:gd name="connsiteY14" fmla="*/ 42965 h 59364"/>
                <a:gd name="connsiteX15" fmla="*/ 16516 w 43256"/>
                <a:gd name="connsiteY15" fmla="*/ 39125 h 59364"/>
                <a:gd name="connsiteX16" fmla="*/ 5840 w 43256"/>
                <a:gd name="connsiteY16" fmla="*/ 35331 h 59364"/>
                <a:gd name="connsiteX17" fmla="*/ 1146 w 43256"/>
                <a:gd name="connsiteY17" fmla="*/ 31109 h 59364"/>
                <a:gd name="connsiteX18" fmla="*/ 2149 w 43256"/>
                <a:gd name="connsiteY18" fmla="*/ 25410 h 59364"/>
                <a:gd name="connsiteX19" fmla="*/ 31 w 43256"/>
                <a:gd name="connsiteY19" fmla="*/ 19563 h 59364"/>
                <a:gd name="connsiteX20" fmla="*/ 3899 w 43256"/>
                <a:gd name="connsiteY20" fmla="*/ 14366 h 59364"/>
                <a:gd name="connsiteX21" fmla="*/ 3936 w 43256"/>
                <a:gd name="connsiteY21" fmla="*/ 14229 h 59364"/>
                <a:gd name="connsiteX0" fmla="*/ 624963 w 2105911"/>
                <a:gd name="connsiteY0" fmla="*/ 1753174 h 2126157"/>
                <a:gd name="connsiteX1" fmla="*/ 615188 w 2105911"/>
                <a:gd name="connsiteY1" fmla="*/ 1778568 h 2126157"/>
                <a:gd name="connsiteX2" fmla="*/ 624963 w 2105911"/>
                <a:gd name="connsiteY2" fmla="*/ 1753174 h 2126157"/>
                <a:gd name="connsiteX0" fmla="*/ 236088 w 2105911"/>
                <a:gd name="connsiteY0" fmla="*/ 1833456 h 2126157"/>
                <a:gd name="connsiteX1" fmla="*/ 592642 w 2105911"/>
                <a:gd name="connsiteY1" fmla="*/ 1631233 h 2126157"/>
                <a:gd name="connsiteX0" fmla="*/ 697426 w 2105911"/>
                <a:gd name="connsiteY0" fmla="*/ 1425153 h 2126157"/>
                <a:gd name="connsiteX1" fmla="*/ 1105389 w 2105911"/>
                <a:gd name="connsiteY1" fmla="*/ 2126157 h 2126157"/>
                <a:gd name="connsiteX0" fmla="*/ 4729 w 43256"/>
                <a:gd name="connsiteY0" fmla="*/ 26036 h 59364"/>
                <a:gd name="connsiteX1" fmla="*/ 2196 w 43256"/>
                <a:gd name="connsiteY1" fmla="*/ 25239 h 59364"/>
                <a:gd name="connsiteX2" fmla="*/ 6964 w 43256"/>
                <a:gd name="connsiteY2" fmla="*/ 34758 h 59364"/>
                <a:gd name="connsiteX3" fmla="*/ 5856 w 43256"/>
                <a:gd name="connsiteY3" fmla="*/ 35139 h 59364"/>
                <a:gd name="connsiteX4" fmla="*/ 16514 w 43256"/>
                <a:gd name="connsiteY4" fmla="*/ 38949 h 59364"/>
                <a:gd name="connsiteX5" fmla="*/ 15846 w 43256"/>
                <a:gd name="connsiteY5" fmla="*/ 37209 h 59364"/>
                <a:gd name="connsiteX6" fmla="*/ 28863 w 43256"/>
                <a:gd name="connsiteY6" fmla="*/ 34610 h 59364"/>
                <a:gd name="connsiteX7" fmla="*/ 28596 w 43256"/>
                <a:gd name="connsiteY7" fmla="*/ 36519 h 59364"/>
                <a:gd name="connsiteX8" fmla="*/ 34165 w 43256"/>
                <a:gd name="connsiteY8" fmla="*/ 22813 h 59364"/>
                <a:gd name="connsiteX9" fmla="*/ 37416 w 43256"/>
                <a:gd name="connsiteY9" fmla="*/ 29949 h 59364"/>
                <a:gd name="connsiteX10" fmla="*/ 41834 w 43256"/>
                <a:gd name="connsiteY10" fmla="*/ 15213 h 59364"/>
                <a:gd name="connsiteX11" fmla="*/ 40386 w 43256"/>
                <a:gd name="connsiteY11" fmla="*/ 17889 h 59364"/>
                <a:gd name="connsiteX12" fmla="*/ 38360 w 43256"/>
                <a:gd name="connsiteY12" fmla="*/ 5285 h 59364"/>
                <a:gd name="connsiteX13" fmla="*/ 38436 w 43256"/>
                <a:gd name="connsiteY13" fmla="*/ 6549 h 59364"/>
                <a:gd name="connsiteX14" fmla="*/ 29114 w 43256"/>
                <a:gd name="connsiteY14" fmla="*/ 3811 h 59364"/>
                <a:gd name="connsiteX15" fmla="*/ 29856 w 43256"/>
                <a:gd name="connsiteY15" fmla="*/ 2199 h 59364"/>
                <a:gd name="connsiteX16" fmla="*/ 22177 w 43256"/>
                <a:gd name="connsiteY16" fmla="*/ 4579 h 59364"/>
                <a:gd name="connsiteX17" fmla="*/ 22536 w 43256"/>
                <a:gd name="connsiteY17" fmla="*/ 3189 h 59364"/>
                <a:gd name="connsiteX18" fmla="*/ 14036 w 43256"/>
                <a:gd name="connsiteY18" fmla="*/ 5051 h 59364"/>
                <a:gd name="connsiteX19" fmla="*/ 15336 w 43256"/>
                <a:gd name="connsiteY19" fmla="*/ 6399 h 59364"/>
                <a:gd name="connsiteX20" fmla="*/ 4163 w 43256"/>
                <a:gd name="connsiteY20" fmla="*/ 15648 h 59364"/>
                <a:gd name="connsiteX21" fmla="*/ 3936 w 43256"/>
                <a:gd name="connsiteY21" fmla="*/ 14229 h 59364"/>
                <a:gd name="connsiteX0" fmla="*/ 3936 w 43256"/>
                <a:gd name="connsiteY0" fmla="*/ 14229 h 59364"/>
                <a:gd name="connsiteX1" fmla="*/ 5659 w 43256"/>
                <a:gd name="connsiteY1" fmla="*/ 6766 h 59364"/>
                <a:gd name="connsiteX2" fmla="*/ 14041 w 43256"/>
                <a:gd name="connsiteY2" fmla="*/ 5061 h 59364"/>
                <a:gd name="connsiteX3" fmla="*/ 22492 w 43256"/>
                <a:gd name="connsiteY3" fmla="*/ 3291 h 59364"/>
                <a:gd name="connsiteX4" fmla="*/ 25785 w 43256"/>
                <a:gd name="connsiteY4" fmla="*/ 59 h 59364"/>
                <a:gd name="connsiteX5" fmla="*/ 29869 w 43256"/>
                <a:gd name="connsiteY5" fmla="*/ 2340 h 59364"/>
                <a:gd name="connsiteX6" fmla="*/ 35499 w 43256"/>
                <a:gd name="connsiteY6" fmla="*/ 549 h 59364"/>
                <a:gd name="connsiteX7" fmla="*/ 38354 w 43256"/>
                <a:gd name="connsiteY7" fmla="*/ 5435 h 59364"/>
                <a:gd name="connsiteX8" fmla="*/ 42018 w 43256"/>
                <a:gd name="connsiteY8" fmla="*/ 10177 h 59364"/>
                <a:gd name="connsiteX9" fmla="*/ 41854 w 43256"/>
                <a:gd name="connsiteY9" fmla="*/ 15319 h 59364"/>
                <a:gd name="connsiteX10" fmla="*/ 43052 w 43256"/>
                <a:gd name="connsiteY10" fmla="*/ 23181 h 59364"/>
                <a:gd name="connsiteX11" fmla="*/ 37440 w 43256"/>
                <a:gd name="connsiteY11" fmla="*/ 30063 h 59364"/>
                <a:gd name="connsiteX12" fmla="*/ 35431 w 43256"/>
                <a:gd name="connsiteY12" fmla="*/ 35960 h 59364"/>
                <a:gd name="connsiteX13" fmla="*/ 28591 w 43256"/>
                <a:gd name="connsiteY13" fmla="*/ 36674 h 59364"/>
                <a:gd name="connsiteX14" fmla="*/ 23703 w 43256"/>
                <a:gd name="connsiteY14" fmla="*/ 42965 h 59364"/>
                <a:gd name="connsiteX15" fmla="*/ 16516 w 43256"/>
                <a:gd name="connsiteY15" fmla="*/ 39125 h 59364"/>
                <a:gd name="connsiteX16" fmla="*/ 5840 w 43256"/>
                <a:gd name="connsiteY16" fmla="*/ 35331 h 59364"/>
                <a:gd name="connsiteX17" fmla="*/ 1146 w 43256"/>
                <a:gd name="connsiteY17" fmla="*/ 31109 h 59364"/>
                <a:gd name="connsiteX18" fmla="*/ 2149 w 43256"/>
                <a:gd name="connsiteY18" fmla="*/ 25410 h 59364"/>
                <a:gd name="connsiteX19" fmla="*/ 31 w 43256"/>
                <a:gd name="connsiteY19" fmla="*/ 19563 h 59364"/>
                <a:gd name="connsiteX20" fmla="*/ 3899 w 43256"/>
                <a:gd name="connsiteY20" fmla="*/ 14366 h 59364"/>
                <a:gd name="connsiteX21" fmla="*/ 3936 w 43256"/>
                <a:gd name="connsiteY21" fmla="*/ 14229 h 59364"/>
                <a:gd name="connsiteX0" fmla="*/ 624963 w 2105911"/>
                <a:gd name="connsiteY0" fmla="*/ 1753174 h 2126157"/>
                <a:gd name="connsiteX1" fmla="*/ 615188 w 2105911"/>
                <a:gd name="connsiteY1" fmla="*/ 1778568 h 2126157"/>
                <a:gd name="connsiteX2" fmla="*/ 624963 w 2105911"/>
                <a:gd name="connsiteY2" fmla="*/ 1753174 h 2126157"/>
                <a:gd name="connsiteX0" fmla="*/ 236088 w 2105911"/>
                <a:gd name="connsiteY0" fmla="*/ 1833456 h 2126157"/>
                <a:gd name="connsiteX1" fmla="*/ 680565 w 2105911"/>
                <a:gd name="connsiteY1" fmla="*/ 1991718 h 2126157"/>
                <a:gd name="connsiteX0" fmla="*/ 697426 w 2105911"/>
                <a:gd name="connsiteY0" fmla="*/ 1425153 h 2126157"/>
                <a:gd name="connsiteX1" fmla="*/ 1105389 w 2105911"/>
                <a:gd name="connsiteY1" fmla="*/ 2126157 h 2126157"/>
                <a:gd name="connsiteX0" fmla="*/ 4729 w 43256"/>
                <a:gd name="connsiteY0" fmla="*/ 26036 h 59364"/>
                <a:gd name="connsiteX1" fmla="*/ 2196 w 43256"/>
                <a:gd name="connsiteY1" fmla="*/ 25239 h 59364"/>
                <a:gd name="connsiteX2" fmla="*/ 6964 w 43256"/>
                <a:gd name="connsiteY2" fmla="*/ 34758 h 59364"/>
                <a:gd name="connsiteX3" fmla="*/ 5856 w 43256"/>
                <a:gd name="connsiteY3" fmla="*/ 35139 h 59364"/>
                <a:gd name="connsiteX4" fmla="*/ 16514 w 43256"/>
                <a:gd name="connsiteY4" fmla="*/ 38949 h 59364"/>
                <a:gd name="connsiteX5" fmla="*/ 15846 w 43256"/>
                <a:gd name="connsiteY5" fmla="*/ 37209 h 59364"/>
                <a:gd name="connsiteX6" fmla="*/ 28863 w 43256"/>
                <a:gd name="connsiteY6" fmla="*/ 34610 h 59364"/>
                <a:gd name="connsiteX7" fmla="*/ 28596 w 43256"/>
                <a:gd name="connsiteY7" fmla="*/ 36519 h 59364"/>
                <a:gd name="connsiteX8" fmla="*/ 34165 w 43256"/>
                <a:gd name="connsiteY8" fmla="*/ 22813 h 59364"/>
                <a:gd name="connsiteX9" fmla="*/ 37416 w 43256"/>
                <a:gd name="connsiteY9" fmla="*/ 29949 h 59364"/>
                <a:gd name="connsiteX10" fmla="*/ 41834 w 43256"/>
                <a:gd name="connsiteY10" fmla="*/ 15213 h 59364"/>
                <a:gd name="connsiteX11" fmla="*/ 40386 w 43256"/>
                <a:gd name="connsiteY11" fmla="*/ 17889 h 59364"/>
                <a:gd name="connsiteX12" fmla="*/ 38360 w 43256"/>
                <a:gd name="connsiteY12" fmla="*/ 5285 h 59364"/>
                <a:gd name="connsiteX13" fmla="*/ 38436 w 43256"/>
                <a:gd name="connsiteY13" fmla="*/ 6549 h 59364"/>
                <a:gd name="connsiteX14" fmla="*/ 29114 w 43256"/>
                <a:gd name="connsiteY14" fmla="*/ 3811 h 59364"/>
                <a:gd name="connsiteX15" fmla="*/ 29856 w 43256"/>
                <a:gd name="connsiteY15" fmla="*/ 2199 h 59364"/>
                <a:gd name="connsiteX16" fmla="*/ 22177 w 43256"/>
                <a:gd name="connsiteY16" fmla="*/ 4579 h 59364"/>
                <a:gd name="connsiteX17" fmla="*/ 22536 w 43256"/>
                <a:gd name="connsiteY17" fmla="*/ 3189 h 59364"/>
                <a:gd name="connsiteX18" fmla="*/ 14036 w 43256"/>
                <a:gd name="connsiteY18" fmla="*/ 5051 h 59364"/>
                <a:gd name="connsiteX19" fmla="*/ 15336 w 43256"/>
                <a:gd name="connsiteY19" fmla="*/ 6399 h 59364"/>
                <a:gd name="connsiteX20" fmla="*/ 4163 w 43256"/>
                <a:gd name="connsiteY20" fmla="*/ 15648 h 59364"/>
                <a:gd name="connsiteX21" fmla="*/ 3936 w 43256"/>
                <a:gd name="connsiteY21" fmla="*/ 14229 h 59364"/>
                <a:gd name="connsiteX0" fmla="*/ 3936 w 43256"/>
                <a:gd name="connsiteY0" fmla="*/ 14229 h 59364"/>
                <a:gd name="connsiteX1" fmla="*/ 5659 w 43256"/>
                <a:gd name="connsiteY1" fmla="*/ 6766 h 59364"/>
                <a:gd name="connsiteX2" fmla="*/ 14041 w 43256"/>
                <a:gd name="connsiteY2" fmla="*/ 5061 h 59364"/>
                <a:gd name="connsiteX3" fmla="*/ 22492 w 43256"/>
                <a:gd name="connsiteY3" fmla="*/ 3291 h 59364"/>
                <a:gd name="connsiteX4" fmla="*/ 25785 w 43256"/>
                <a:gd name="connsiteY4" fmla="*/ 59 h 59364"/>
                <a:gd name="connsiteX5" fmla="*/ 29869 w 43256"/>
                <a:gd name="connsiteY5" fmla="*/ 2340 h 59364"/>
                <a:gd name="connsiteX6" fmla="*/ 35499 w 43256"/>
                <a:gd name="connsiteY6" fmla="*/ 549 h 59364"/>
                <a:gd name="connsiteX7" fmla="*/ 38354 w 43256"/>
                <a:gd name="connsiteY7" fmla="*/ 5435 h 59364"/>
                <a:gd name="connsiteX8" fmla="*/ 42018 w 43256"/>
                <a:gd name="connsiteY8" fmla="*/ 10177 h 59364"/>
                <a:gd name="connsiteX9" fmla="*/ 41854 w 43256"/>
                <a:gd name="connsiteY9" fmla="*/ 15319 h 59364"/>
                <a:gd name="connsiteX10" fmla="*/ 43052 w 43256"/>
                <a:gd name="connsiteY10" fmla="*/ 23181 h 59364"/>
                <a:gd name="connsiteX11" fmla="*/ 37440 w 43256"/>
                <a:gd name="connsiteY11" fmla="*/ 30063 h 59364"/>
                <a:gd name="connsiteX12" fmla="*/ 35431 w 43256"/>
                <a:gd name="connsiteY12" fmla="*/ 35960 h 59364"/>
                <a:gd name="connsiteX13" fmla="*/ 28591 w 43256"/>
                <a:gd name="connsiteY13" fmla="*/ 36674 h 59364"/>
                <a:gd name="connsiteX14" fmla="*/ 23703 w 43256"/>
                <a:gd name="connsiteY14" fmla="*/ 42965 h 59364"/>
                <a:gd name="connsiteX15" fmla="*/ 16516 w 43256"/>
                <a:gd name="connsiteY15" fmla="*/ 39125 h 59364"/>
                <a:gd name="connsiteX16" fmla="*/ 5840 w 43256"/>
                <a:gd name="connsiteY16" fmla="*/ 35331 h 59364"/>
                <a:gd name="connsiteX17" fmla="*/ 1146 w 43256"/>
                <a:gd name="connsiteY17" fmla="*/ 31109 h 59364"/>
                <a:gd name="connsiteX18" fmla="*/ 2149 w 43256"/>
                <a:gd name="connsiteY18" fmla="*/ 25410 h 59364"/>
                <a:gd name="connsiteX19" fmla="*/ 31 w 43256"/>
                <a:gd name="connsiteY19" fmla="*/ 19563 h 59364"/>
                <a:gd name="connsiteX20" fmla="*/ 3899 w 43256"/>
                <a:gd name="connsiteY20" fmla="*/ 14366 h 59364"/>
                <a:gd name="connsiteX21" fmla="*/ 3936 w 43256"/>
                <a:gd name="connsiteY21" fmla="*/ 14229 h 59364"/>
                <a:gd name="connsiteX0" fmla="*/ 624963 w 2105911"/>
                <a:gd name="connsiteY0" fmla="*/ 1753174 h 2126157"/>
                <a:gd name="connsiteX1" fmla="*/ 615188 w 2105911"/>
                <a:gd name="connsiteY1" fmla="*/ 1778568 h 2126157"/>
                <a:gd name="connsiteX2" fmla="*/ 624963 w 2105911"/>
                <a:gd name="connsiteY2" fmla="*/ 1753174 h 2126157"/>
                <a:gd name="connsiteX0" fmla="*/ 236088 w 2105911"/>
                <a:gd name="connsiteY0" fmla="*/ 1833456 h 2126157"/>
                <a:gd name="connsiteX1" fmla="*/ 680565 w 2105911"/>
                <a:gd name="connsiteY1" fmla="*/ 1991718 h 2126157"/>
                <a:gd name="connsiteX0" fmla="*/ 697426 w 2105911"/>
                <a:gd name="connsiteY0" fmla="*/ 1425153 h 2126157"/>
                <a:gd name="connsiteX1" fmla="*/ 1105389 w 2105911"/>
                <a:gd name="connsiteY1" fmla="*/ 2126157 h 2126157"/>
                <a:gd name="connsiteX0" fmla="*/ 4729 w 43256"/>
                <a:gd name="connsiteY0" fmla="*/ 26036 h 59364"/>
                <a:gd name="connsiteX1" fmla="*/ 2196 w 43256"/>
                <a:gd name="connsiteY1" fmla="*/ 25239 h 59364"/>
                <a:gd name="connsiteX2" fmla="*/ 6964 w 43256"/>
                <a:gd name="connsiteY2" fmla="*/ 34758 h 59364"/>
                <a:gd name="connsiteX3" fmla="*/ 5856 w 43256"/>
                <a:gd name="connsiteY3" fmla="*/ 35139 h 59364"/>
                <a:gd name="connsiteX4" fmla="*/ 16514 w 43256"/>
                <a:gd name="connsiteY4" fmla="*/ 38949 h 59364"/>
                <a:gd name="connsiteX5" fmla="*/ 15846 w 43256"/>
                <a:gd name="connsiteY5" fmla="*/ 37209 h 59364"/>
                <a:gd name="connsiteX6" fmla="*/ 28863 w 43256"/>
                <a:gd name="connsiteY6" fmla="*/ 34610 h 59364"/>
                <a:gd name="connsiteX7" fmla="*/ 28596 w 43256"/>
                <a:gd name="connsiteY7" fmla="*/ 36519 h 59364"/>
                <a:gd name="connsiteX8" fmla="*/ 34165 w 43256"/>
                <a:gd name="connsiteY8" fmla="*/ 22813 h 59364"/>
                <a:gd name="connsiteX9" fmla="*/ 37416 w 43256"/>
                <a:gd name="connsiteY9" fmla="*/ 29949 h 59364"/>
                <a:gd name="connsiteX10" fmla="*/ 41834 w 43256"/>
                <a:gd name="connsiteY10" fmla="*/ 15213 h 59364"/>
                <a:gd name="connsiteX11" fmla="*/ 40386 w 43256"/>
                <a:gd name="connsiteY11" fmla="*/ 17889 h 59364"/>
                <a:gd name="connsiteX12" fmla="*/ 38360 w 43256"/>
                <a:gd name="connsiteY12" fmla="*/ 5285 h 59364"/>
                <a:gd name="connsiteX13" fmla="*/ 38436 w 43256"/>
                <a:gd name="connsiteY13" fmla="*/ 6549 h 59364"/>
                <a:gd name="connsiteX14" fmla="*/ 29114 w 43256"/>
                <a:gd name="connsiteY14" fmla="*/ 3811 h 59364"/>
                <a:gd name="connsiteX15" fmla="*/ 29856 w 43256"/>
                <a:gd name="connsiteY15" fmla="*/ 2199 h 59364"/>
                <a:gd name="connsiteX16" fmla="*/ 22177 w 43256"/>
                <a:gd name="connsiteY16" fmla="*/ 4579 h 59364"/>
                <a:gd name="connsiteX17" fmla="*/ 22536 w 43256"/>
                <a:gd name="connsiteY17" fmla="*/ 3189 h 59364"/>
                <a:gd name="connsiteX18" fmla="*/ 14036 w 43256"/>
                <a:gd name="connsiteY18" fmla="*/ 5051 h 59364"/>
                <a:gd name="connsiteX19" fmla="*/ 15336 w 43256"/>
                <a:gd name="connsiteY19" fmla="*/ 6399 h 59364"/>
                <a:gd name="connsiteX20" fmla="*/ 4163 w 43256"/>
                <a:gd name="connsiteY20" fmla="*/ 15648 h 59364"/>
                <a:gd name="connsiteX21" fmla="*/ 3936 w 43256"/>
                <a:gd name="connsiteY21" fmla="*/ 14229 h 59364"/>
                <a:gd name="connsiteX0" fmla="*/ 3936 w 43256"/>
                <a:gd name="connsiteY0" fmla="*/ 14229 h 59364"/>
                <a:gd name="connsiteX1" fmla="*/ 5659 w 43256"/>
                <a:gd name="connsiteY1" fmla="*/ 6766 h 59364"/>
                <a:gd name="connsiteX2" fmla="*/ 14041 w 43256"/>
                <a:gd name="connsiteY2" fmla="*/ 5061 h 59364"/>
                <a:gd name="connsiteX3" fmla="*/ 22492 w 43256"/>
                <a:gd name="connsiteY3" fmla="*/ 3291 h 59364"/>
                <a:gd name="connsiteX4" fmla="*/ 25785 w 43256"/>
                <a:gd name="connsiteY4" fmla="*/ 59 h 59364"/>
                <a:gd name="connsiteX5" fmla="*/ 29869 w 43256"/>
                <a:gd name="connsiteY5" fmla="*/ 2340 h 59364"/>
                <a:gd name="connsiteX6" fmla="*/ 35499 w 43256"/>
                <a:gd name="connsiteY6" fmla="*/ 549 h 59364"/>
                <a:gd name="connsiteX7" fmla="*/ 38354 w 43256"/>
                <a:gd name="connsiteY7" fmla="*/ 5435 h 59364"/>
                <a:gd name="connsiteX8" fmla="*/ 42018 w 43256"/>
                <a:gd name="connsiteY8" fmla="*/ 10177 h 59364"/>
                <a:gd name="connsiteX9" fmla="*/ 41854 w 43256"/>
                <a:gd name="connsiteY9" fmla="*/ 15319 h 59364"/>
                <a:gd name="connsiteX10" fmla="*/ 43052 w 43256"/>
                <a:gd name="connsiteY10" fmla="*/ 23181 h 59364"/>
                <a:gd name="connsiteX11" fmla="*/ 37440 w 43256"/>
                <a:gd name="connsiteY11" fmla="*/ 30063 h 59364"/>
                <a:gd name="connsiteX12" fmla="*/ 35431 w 43256"/>
                <a:gd name="connsiteY12" fmla="*/ 35960 h 59364"/>
                <a:gd name="connsiteX13" fmla="*/ 28591 w 43256"/>
                <a:gd name="connsiteY13" fmla="*/ 36674 h 59364"/>
                <a:gd name="connsiteX14" fmla="*/ 23703 w 43256"/>
                <a:gd name="connsiteY14" fmla="*/ 42965 h 59364"/>
                <a:gd name="connsiteX15" fmla="*/ 16516 w 43256"/>
                <a:gd name="connsiteY15" fmla="*/ 39125 h 59364"/>
                <a:gd name="connsiteX16" fmla="*/ 5840 w 43256"/>
                <a:gd name="connsiteY16" fmla="*/ 35331 h 59364"/>
                <a:gd name="connsiteX17" fmla="*/ 1146 w 43256"/>
                <a:gd name="connsiteY17" fmla="*/ 31109 h 59364"/>
                <a:gd name="connsiteX18" fmla="*/ 2149 w 43256"/>
                <a:gd name="connsiteY18" fmla="*/ 25410 h 59364"/>
                <a:gd name="connsiteX19" fmla="*/ 31 w 43256"/>
                <a:gd name="connsiteY19" fmla="*/ 19563 h 59364"/>
                <a:gd name="connsiteX20" fmla="*/ 3899 w 43256"/>
                <a:gd name="connsiteY20" fmla="*/ 14366 h 59364"/>
                <a:gd name="connsiteX21" fmla="*/ 3936 w 43256"/>
                <a:gd name="connsiteY21" fmla="*/ 14229 h 59364"/>
                <a:gd name="connsiteX0" fmla="*/ 633755 w 2105911"/>
                <a:gd name="connsiteY0" fmla="*/ 1647666 h 2126157"/>
                <a:gd name="connsiteX1" fmla="*/ 615188 w 2105911"/>
                <a:gd name="connsiteY1" fmla="*/ 1778568 h 2126157"/>
                <a:gd name="connsiteX2" fmla="*/ 633755 w 2105911"/>
                <a:gd name="connsiteY2" fmla="*/ 1647666 h 2126157"/>
                <a:gd name="connsiteX0" fmla="*/ 236088 w 2105911"/>
                <a:gd name="connsiteY0" fmla="*/ 1833456 h 2126157"/>
                <a:gd name="connsiteX1" fmla="*/ 680565 w 2105911"/>
                <a:gd name="connsiteY1" fmla="*/ 1991718 h 2126157"/>
                <a:gd name="connsiteX0" fmla="*/ 697426 w 2105911"/>
                <a:gd name="connsiteY0" fmla="*/ 1425153 h 2126157"/>
                <a:gd name="connsiteX1" fmla="*/ 1105389 w 2105911"/>
                <a:gd name="connsiteY1" fmla="*/ 2126157 h 2126157"/>
                <a:gd name="connsiteX0" fmla="*/ 4729 w 43256"/>
                <a:gd name="connsiteY0" fmla="*/ 26036 h 59364"/>
                <a:gd name="connsiteX1" fmla="*/ 2196 w 43256"/>
                <a:gd name="connsiteY1" fmla="*/ 25239 h 59364"/>
                <a:gd name="connsiteX2" fmla="*/ 6964 w 43256"/>
                <a:gd name="connsiteY2" fmla="*/ 34758 h 59364"/>
                <a:gd name="connsiteX3" fmla="*/ 5856 w 43256"/>
                <a:gd name="connsiteY3" fmla="*/ 35139 h 59364"/>
                <a:gd name="connsiteX4" fmla="*/ 16514 w 43256"/>
                <a:gd name="connsiteY4" fmla="*/ 38949 h 59364"/>
                <a:gd name="connsiteX5" fmla="*/ 15846 w 43256"/>
                <a:gd name="connsiteY5" fmla="*/ 37209 h 59364"/>
                <a:gd name="connsiteX6" fmla="*/ 28863 w 43256"/>
                <a:gd name="connsiteY6" fmla="*/ 34610 h 59364"/>
                <a:gd name="connsiteX7" fmla="*/ 28596 w 43256"/>
                <a:gd name="connsiteY7" fmla="*/ 36519 h 59364"/>
                <a:gd name="connsiteX8" fmla="*/ 34165 w 43256"/>
                <a:gd name="connsiteY8" fmla="*/ 22813 h 59364"/>
                <a:gd name="connsiteX9" fmla="*/ 37416 w 43256"/>
                <a:gd name="connsiteY9" fmla="*/ 29949 h 59364"/>
                <a:gd name="connsiteX10" fmla="*/ 41834 w 43256"/>
                <a:gd name="connsiteY10" fmla="*/ 15213 h 59364"/>
                <a:gd name="connsiteX11" fmla="*/ 40386 w 43256"/>
                <a:gd name="connsiteY11" fmla="*/ 17889 h 59364"/>
                <a:gd name="connsiteX12" fmla="*/ 38360 w 43256"/>
                <a:gd name="connsiteY12" fmla="*/ 5285 h 59364"/>
                <a:gd name="connsiteX13" fmla="*/ 38436 w 43256"/>
                <a:gd name="connsiteY13" fmla="*/ 6549 h 59364"/>
                <a:gd name="connsiteX14" fmla="*/ 29114 w 43256"/>
                <a:gd name="connsiteY14" fmla="*/ 3811 h 59364"/>
                <a:gd name="connsiteX15" fmla="*/ 29856 w 43256"/>
                <a:gd name="connsiteY15" fmla="*/ 2199 h 59364"/>
                <a:gd name="connsiteX16" fmla="*/ 22177 w 43256"/>
                <a:gd name="connsiteY16" fmla="*/ 4579 h 59364"/>
                <a:gd name="connsiteX17" fmla="*/ 22536 w 43256"/>
                <a:gd name="connsiteY17" fmla="*/ 3189 h 59364"/>
                <a:gd name="connsiteX18" fmla="*/ 14036 w 43256"/>
                <a:gd name="connsiteY18" fmla="*/ 5051 h 59364"/>
                <a:gd name="connsiteX19" fmla="*/ 15336 w 43256"/>
                <a:gd name="connsiteY19" fmla="*/ 6399 h 59364"/>
                <a:gd name="connsiteX20" fmla="*/ 4163 w 43256"/>
                <a:gd name="connsiteY20" fmla="*/ 15648 h 59364"/>
                <a:gd name="connsiteX21" fmla="*/ 3936 w 43256"/>
                <a:gd name="connsiteY21" fmla="*/ 14229 h 59364"/>
                <a:gd name="connsiteX0" fmla="*/ 3936 w 43256"/>
                <a:gd name="connsiteY0" fmla="*/ 14229 h 59364"/>
                <a:gd name="connsiteX1" fmla="*/ 5659 w 43256"/>
                <a:gd name="connsiteY1" fmla="*/ 6766 h 59364"/>
                <a:gd name="connsiteX2" fmla="*/ 14041 w 43256"/>
                <a:gd name="connsiteY2" fmla="*/ 5061 h 59364"/>
                <a:gd name="connsiteX3" fmla="*/ 22492 w 43256"/>
                <a:gd name="connsiteY3" fmla="*/ 3291 h 59364"/>
                <a:gd name="connsiteX4" fmla="*/ 25785 w 43256"/>
                <a:gd name="connsiteY4" fmla="*/ 59 h 59364"/>
                <a:gd name="connsiteX5" fmla="*/ 29869 w 43256"/>
                <a:gd name="connsiteY5" fmla="*/ 2340 h 59364"/>
                <a:gd name="connsiteX6" fmla="*/ 35499 w 43256"/>
                <a:gd name="connsiteY6" fmla="*/ 549 h 59364"/>
                <a:gd name="connsiteX7" fmla="*/ 38354 w 43256"/>
                <a:gd name="connsiteY7" fmla="*/ 5435 h 59364"/>
                <a:gd name="connsiteX8" fmla="*/ 42018 w 43256"/>
                <a:gd name="connsiteY8" fmla="*/ 10177 h 59364"/>
                <a:gd name="connsiteX9" fmla="*/ 41854 w 43256"/>
                <a:gd name="connsiteY9" fmla="*/ 15319 h 59364"/>
                <a:gd name="connsiteX10" fmla="*/ 43052 w 43256"/>
                <a:gd name="connsiteY10" fmla="*/ 23181 h 59364"/>
                <a:gd name="connsiteX11" fmla="*/ 37440 w 43256"/>
                <a:gd name="connsiteY11" fmla="*/ 30063 h 59364"/>
                <a:gd name="connsiteX12" fmla="*/ 35431 w 43256"/>
                <a:gd name="connsiteY12" fmla="*/ 35960 h 59364"/>
                <a:gd name="connsiteX13" fmla="*/ 28591 w 43256"/>
                <a:gd name="connsiteY13" fmla="*/ 36674 h 59364"/>
                <a:gd name="connsiteX14" fmla="*/ 23703 w 43256"/>
                <a:gd name="connsiteY14" fmla="*/ 42965 h 59364"/>
                <a:gd name="connsiteX15" fmla="*/ 16516 w 43256"/>
                <a:gd name="connsiteY15" fmla="*/ 39125 h 59364"/>
                <a:gd name="connsiteX16" fmla="*/ 5840 w 43256"/>
                <a:gd name="connsiteY16" fmla="*/ 35331 h 59364"/>
                <a:gd name="connsiteX17" fmla="*/ 1146 w 43256"/>
                <a:gd name="connsiteY17" fmla="*/ 31109 h 59364"/>
                <a:gd name="connsiteX18" fmla="*/ 2149 w 43256"/>
                <a:gd name="connsiteY18" fmla="*/ 25410 h 59364"/>
                <a:gd name="connsiteX19" fmla="*/ 31 w 43256"/>
                <a:gd name="connsiteY19" fmla="*/ 19563 h 59364"/>
                <a:gd name="connsiteX20" fmla="*/ 3899 w 43256"/>
                <a:gd name="connsiteY20" fmla="*/ 14366 h 59364"/>
                <a:gd name="connsiteX21" fmla="*/ 3936 w 43256"/>
                <a:gd name="connsiteY21" fmla="*/ 14229 h 59364"/>
                <a:gd name="connsiteX0" fmla="*/ 633755 w 2105911"/>
                <a:gd name="connsiteY0" fmla="*/ 1647666 h 2126157"/>
                <a:gd name="connsiteX1" fmla="*/ 878957 w 2105911"/>
                <a:gd name="connsiteY1" fmla="*/ 1989583 h 2126157"/>
                <a:gd name="connsiteX2" fmla="*/ 633755 w 2105911"/>
                <a:gd name="connsiteY2" fmla="*/ 1647666 h 2126157"/>
                <a:gd name="connsiteX0" fmla="*/ 236088 w 2105911"/>
                <a:gd name="connsiteY0" fmla="*/ 1833456 h 2126157"/>
                <a:gd name="connsiteX1" fmla="*/ 680565 w 2105911"/>
                <a:gd name="connsiteY1" fmla="*/ 1991718 h 2126157"/>
                <a:gd name="connsiteX0" fmla="*/ 697426 w 2105911"/>
                <a:gd name="connsiteY0" fmla="*/ 1425153 h 2126157"/>
                <a:gd name="connsiteX1" fmla="*/ 1105389 w 2105911"/>
                <a:gd name="connsiteY1" fmla="*/ 2126157 h 2126157"/>
                <a:gd name="connsiteX0" fmla="*/ 4729 w 43256"/>
                <a:gd name="connsiteY0" fmla="*/ 26036 h 59364"/>
                <a:gd name="connsiteX1" fmla="*/ 2196 w 43256"/>
                <a:gd name="connsiteY1" fmla="*/ 25239 h 59364"/>
                <a:gd name="connsiteX2" fmla="*/ 6964 w 43256"/>
                <a:gd name="connsiteY2" fmla="*/ 34758 h 59364"/>
                <a:gd name="connsiteX3" fmla="*/ 5856 w 43256"/>
                <a:gd name="connsiteY3" fmla="*/ 35139 h 59364"/>
                <a:gd name="connsiteX4" fmla="*/ 16514 w 43256"/>
                <a:gd name="connsiteY4" fmla="*/ 38949 h 59364"/>
                <a:gd name="connsiteX5" fmla="*/ 15846 w 43256"/>
                <a:gd name="connsiteY5" fmla="*/ 37209 h 59364"/>
                <a:gd name="connsiteX6" fmla="*/ 28863 w 43256"/>
                <a:gd name="connsiteY6" fmla="*/ 34610 h 59364"/>
                <a:gd name="connsiteX7" fmla="*/ 28596 w 43256"/>
                <a:gd name="connsiteY7" fmla="*/ 36519 h 59364"/>
                <a:gd name="connsiteX8" fmla="*/ 34165 w 43256"/>
                <a:gd name="connsiteY8" fmla="*/ 22813 h 59364"/>
                <a:gd name="connsiteX9" fmla="*/ 37416 w 43256"/>
                <a:gd name="connsiteY9" fmla="*/ 29949 h 59364"/>
                <a:gd name="connsiteX10" fmla="*/ 41834 w 43256"/>
                <a:gd name="connsiteY10" fmla="*/ 15213 h 59364"/>
                <a:gd name="connsiteX11" fmla="*/ 40386 w 43256"/>
                <a:gd name="connsiteY11" fmla="*/ 17889 h 59364"/>
                <a:gd name="connsiteX12" fmla="*/ 38360 w 43256"/>
                <a:gd name="connsiteY12" fmla="*/ 5285 h 59364"/>
                <a:gd name="connsiteX13" fmla="*/ 38436 w 43256"/>
                <a:gd name="connsiteY13" fmla="*/ 6549 h 59364"/>
                <a:gd name="connsiteX14" fmla="*/ 29114 w 43256"/>
                <a:gd name="connsiteY14" fmla="*/ 3811 h 59364"/>
                <a:gd name="connsiteX15" fmla="*/ 29856 w 43256"/>
                <a:gd name="connsiteY15" fmla="*/ 2199 h 59364"/>
                <a:gd name="connsiteX16" fmla="*/ 22177 w 43256"/>
                <a:gd name="connsiteY16" fmla="*/ 4579 h 59364"/>
                <a:gd name="connsiteX17" fmla="*/ 22536 w 43256"/>
                <a:gd name="connsiteY17" fmla="*/ 3189 h 59364"/>
                <a:gd name="connsiteX18" fmla="*/ 14036 w 43256"/>
                <a:gd name="connsiteY18" fmla="*/ 5051 h 59364"/>
                <a:gd name="connsiteX19" fmla="*/ 15336 w 43256"/>
                <a:gd name="connsiteY19" fmla="*/ 6399 h 59364"/>
                <a:gd name="connsiteX20" fmla="*/ 4163 w 43256"/>
                <a:gd name="connsiteY20" fmla="*/ 15648 h 59364"/>
                <a:gd name="connsiteX21" fmla="*/ 3936 w 43256"/>
                <a:gd name="connsiteY21" fmla="*/ 14229 h 59364"/>
                <a:gd name="connsiteX0" fmla="*/ 3936 w 43256"/>
                <a:gd name="connsiteY0" fmla="*/ 14229 h 59364"/>
                <a:gd name="connsiteX1" fmla="*/ 5659 w 43256"/>
                <a:gd name="connsiteY1" fmla="*/ 6766 h 59364"/>
                <a:gd name="connsiteX2" fmla="*/ 14041 w 43256"/>
                <a:gd name="connsiteY2" fmla="*/ 5061 h 59364"/>
                <a:gd name="connsiteX3" fmla="*/ 22492 w 43256"/>
                <a:gd name="connsiteY3" fmla="*/ 3291 h 59364"/>
                <a:gd name="connsiteX4" fmla="*/ 25785 w 43256"/>
                <a:gd name="connsiteY4" fmla="*/ 59 h 59364"/>
                <a:gd name="connsiteX5" fmla="*/ 29869 w 43256"/>
                <a:gd name="connsiteY5" fmla="*/ 2340 h 59364"/>
                <a:gd name="connsiteX6" fmla="*/ 35499 w 43256"/>
                <a:gd name="connsiteY6" fmla="*/ 549 h 59364"/>
                <a:gd name="connsiteX7" fmla="*/ 38354 w 43256"/>
                <a:gd name="connsiteY7" fmla="*/ 5435 h 59364"/>
                <a:gd name="connsiteX8" fmla="*/ 42018 w 43256"/>
                <a:gd name="connsiteY8" fmla="*/ 10177 h 59364"/>
                <a:gd name="connsiteX9" fmla="*/ 41854 w 43256"/>
                <a:gd name="connsiteY9" fmla="*/ 15319 h 59364"/>
                <a:gd name="connsiteX10" fmla="*/ 43052 w 43256"/>
                <a:gd name="connsiteY10" fmla="*/ 23181 h 59364"/>
                <a:gd name="connsiteX11" fmla="*/ 37440 w 43256"/>
                <a:gd name="connsiteY11" fmla="*/ 30063 h 59364"/>
                <a:gd name="connsiteX12" fmla="*/ 35431 w 43256"/>
                <a:gd name="connsiteY12" fmla="*/ 35960 h 59364"/>
                <a:gd name="connsiteX13" fmla="*/ 28591 w 43256"/>
                <a:gd name="connsiteY13" fmla="*/ 36674 h 59364"/>
                <a:gd name="connsiteX14" fmla="*/ 23703 w 43256"/>
                <a:gd name="connsiteY14" fmla="*/ 42965 h 59364"/>
                <a:gd name="connsiteX15" fmla="*/ 16516 w 43256"/>
                <a:gd name="connsiteY15" fmla="*/ 39125 h 59364"/>
                <a:gd name="connsiteX16" fmla="*/ 5840 w 43256"/>
                <a:gd name="connsiteY16" fmla="*/ 35331 h 59364"/>
                <a:gd name="connsiteX17" fmla="*/ 1146 w 43256"/>
                <a:gd name="connsiteY17" fmla="*/ 31109 h 59364"/>
                <a:gd name="connsiteX18" fmla="*/ 2149 w 43256"/>
                <a:gd name="connsiteY18" fmla="*/ 25410 h 59364"/>
                <a:gd name="connsiteX19" fmla="*/ 31 w 43256"/>
                <a:gd name="connsiteY19" fmla="*/ 19563 h 59364"/>
                <a:gd name="connsiteX20" fmla="*/ 3899 w 43256"/>
                <a:gd name="connsiteY20" fmla="*/ 14366 h 59364"/>
                <a:gd name="connsiteX21" fmla="*/ 3936 w 43256"/>
                <a:gd name="connsiteY21" fmla="*/ 14229 h 59364"/>
                <a:gd name="connsiteX0" fmla="*/ 878957 w 2105911"/>
                <a:gd name="connsiteY0" fmla="*/ 1989583 h 2126157"/>
                <a:gd name="connsiteX1" fmla="*/ 633755 w 2105911"/>
                <a:gd name="connsiteY1" fmla="*/ 1647666 h 2126157"/>
                <a:gd name="connsiteX2" fmla="*/ 970397 w 2105911"/>
                <a:gd name="connsiteY2" fmla="*/ 2081023 h 2126157"/>
                <a:gd name="connsiteX0" fmla="*/ 236088 w 2105911"/>
                <a:gd name="connsiteY0" fmla="*/ 1833456 h 2126157"/>
                <a:gd name="connsiteX1" fmla="*/ 680565 w 2105911"/>
                <a:gd name="connsiteY1" fmla="*/ 1991718 h 2126157"/>
                <a:gd name="connsiteX0" fmla="*/ 697426 w 2105911"/>
                <a:gd name="connsiteY0" fmla="*/ 1425153 h 2126157"/>
                <a:gd name="connsiteX1" fmla="*/ 1105389 w 2105911"/>
                <a:gd name="connsiteY1" fmla="*/ 2126157 h 2126157"/>
                <a:gd name="connsiteX0" fmla="*/ 4729 w 43256"/>
                <a:gd name="connsiteY0" fmla="*/ 26036 h 59364"/>
                <a:gd name="connsiteX1" fmla="*/ 2196 w 43256"/>
                <a:gd name="connsiteY1" fmla="*/ 25239 h 59364"/>
                <a:gd name="connsiteX2" fmla="*/ 6964 w 43256"/>
                <a:gd name="connsiteY2" fmla="*/ 34758 h 59364"/>
                <a:gd name="connsiteX3" fmla="*/ 5856 w 43256"/>
                <a:gd name="connsiteY3" fmla="*/ 35139 h 59364"/>
                <a:gd name="connsiteX4" fmla="*/ 16514 w 43256"/>
                <a:gd name="connsiteY4" fmla="*/ 38949 h 59364"/>
                <a:gd name="connsiteX5" fmla="*/ 15846 w 43256"/>
                <a:gd name="connsiteY5" fmla="*/ 37209 h 59364"/>
                <a:gd name="connsiteX6" fmla="*/ 28863 w 43256"/>
                <a:gd name="connsiteY6" fmla="*/ 34610 h 59364"/>
                <a:gd name="connsiteX7" fmla="*/ 28596 w 43256"/>
                <a:gd name="connsiteY7" fmla="*/ 36519 h 59364"/>
                <a:gd name="connsiteX8" fmla="*/ 34165 w 43256"/>
                <a:gd name="connsiteY8" fmla="*/ 22813 h 59364"/>
                <a:gd name="connsiteX9" fmla="*/ 37416 w 43256"/>
                <a:gd name="connsiteY9" fmla="*/ 29949 h 59364"/>
                <a:gd name="connsiteX10" fmla="*/ 41834 w 43256"/>
                <a:gd name="connsiteY10" fmla="*/ 15213 h 59364"/>
                <a:gd name="connsiteX11" fmla="*/ 40386 w 43256"/>
                <a:gd name="connsiteY11" fmla="*/ 17889 h 59364"/>
                <a:gd name="connsiteX12" fmla="*/ 38360 w 43256"/>
                <a:gd name="connsiteY12" fmla="*/ 5285 h 59364"/>
                <a:gd name="connsiteX13" fmla="*/ 38436 w 43256"/>
                <a:gd name="connsiteY13" fmla="*/ 6549 h 59364"/>
                <a:gd name="connsiteX14" fmla="*/ 29114 w 43256"/>
                <a:gd name="connsiteY14" fmla="*/ 3811 h 59364"/>
                <a:gd name="connsiteX15" fmla="*/ 29856 w 43256"/>
                <a:gd name="connsiteY15" fmla="*/ 2199 h 59364"/>
                <a:gd name="connsiteX16" fmla="*/ 22177 w 43256"/>
                <a:gd name="connsiteY16" fmla="*/ 4579 h 59364"/>
                <a:gd name="connsiteX17" fmla="*/ 22536 w 43256"/>
                <a:gd name="connsiteY17" fmla="*/ 3189 h 59364"/>
                <a:gd name="connsiteX18" fmla="*/ 14036 w 43256"/>
                <a:gd name="connsiteY18" fmla="*/ 5051 h 59364"/>
                <a:gd name="connsiteX19" fmla="*/ 15336 w 43256"/>
                <a:gd name="connsiteY19" fmla="*/ 6399 h 59364"/>
                <a:gd name="connsiteX20" fmla="*/ 4163 w 43256"/>
                <a:gd name="connsiteY20" fmla="*/ 15648 h 59364"/>
                <a:gd name="connsiteX21" fmla="*/ 3936 w 43256"/>
                <a:gd name="connsiteY21" fmla="*/ 14229 h 59364"/>
                <a:gd name="connsiteX0" fmla="*/ 3936 w 43256"/>
                <a:gd name="connsiteY0" fmla="*/ 14229 h 59364"/>
                <a:gd name="connsiteX1" fmla="*/ 5659 w 43256"/>
                <a:gd name="connsiteY1" fmla="*/ 6766 h 59364"/>
                <a:gd name="connsiteX2" fmla="*/ 14041 w 43256"/>
                <a:gd name="connsiteY2" fmla="*/ 5061 h 59364"/>
                <a:gd name="connsiteX3" fmla="*/ 22492 w 43256"/>
                <a:gd name="connsiteY3" fmla="*/ 3291 h 59364"/>
                <a:gd name="connsiteX4" fmla="*/ 25785 w 43256"/>
                <a:gd name="connsiteY4" fmla="*/ 59 h 59364"/>
                <a:gd name="connsiteX5" fmla="*/ 29869 w 43256"/>
                <a:gd name="connsiteY5" fmla="*/ 2340 h 59364"/>
                <a:gd name="connsiteX6" fmla="*/ 35499 w 43256"/>
                <a:gd name="connsiteY6" fmla="*/ 549 h 59364"/>
                <a:gd name="connsiteX7" fmla="*/ 38354 w 43256"/>
                <a:gd name="connsiteY7" fmla="*/ 5435 h 59364"/>
                <a:gd name="connsiteX8" fmla="*/ 42018 w 43256"/>
                <a:gd name="connsiteY8" fmla="*/ 10177 h 59364"/>
                <a:gd name="connsiteX9" fmla="*/ 41854 w 43256"/>
                <a:gd name="connsiteY9" fmla="*/ 15319 h 59364"/>
                <a:gd name="connsiteX10" fmla="*/ 43052 w 43256"/>
                <a:gd name="connsiteY10" fmla="*/ 23181 h 59364"/>
                <a:gd name="connsiteX11" fmla="*/ 37440 w 43256"/>
                <a:gd name="connsiteY11" fmla="*/ 30063 h 59364"/>
                <a:gd name="connsiteX12" fmla="*/ 35431 w 43256"/>
                <a:gd name="connsiteY12" fmla="*/ 35960 h 59364"/>
                <a:gd name="connsiteX13" fmla="*/ 28591 w 43256"/>
                <a:gd name="connsiteY13" fmla="*/ 36674 h 59364"/>
                <a:gd name="connsiteX14" fmla="*/ 23703 w 43256"/>
                <a:gd name="connsiteY14" fmla="*/ 42965 h 59364"/>
                <a:gd name="connsiteX15" fmla="*/ 16516 w 43256"/>
                <a:gd name="connsiteY15" fmla="*/ 39125 h 59364"/>
                <a:gd name="connsiteX16" fmla="*/ 5840 w 43256"/>
                <a:gd name="connsiteY16" fmla="*/ 35331 h 59364"/>
                <a:gd name="connsiteX17" fmla="*/ 1146 w 43256"/>
                <a:gd name="connsiteY17" fmla="*/ 31109 h 59364"/>
                <a:gd name="connsiteX18" fmla="*/ 2149 w 43256"/>
                <a:gd name="connsiteY18" fmla="*/ 25410 h 59364"/>
                <a:gd name="connsiteX19" fmla="*/ 31 w 43256"/>
                <a:gd name="connsiteY19" fmla="*/ 19563 h 59364"/>
                <a:gd name="connsiteX20" fmla="*/ 3899 w 43256"/>
                <a:gd name="connsiteY20" fmla="*/ 14366 h 59364"/>
                <a:gd name="connsiteX21" fmla="*/ 3936 w 43256"/>
                <a:gd name="connsiteY21" fmla="*/ 14229 h 59364"/>
                <a:gd name="connsiteX0" fmla="*/ 878957 w 2105911"/>
                <a:gd name="connsiteY0" fmla="*/ 1989583 h 2126157"/>
                <a:gd name="connsiteX1" fmla="*/ 633755 w 2105911"/>
                <a:gd name="connsiteY1" fmla="*/ 1647666 h 2126157"/>
                <a:gd name="connsiteX0" fmla="*/ 236088 w 2105911"/>
                <a:gd name="connsiteY0" fmla="*/ 1833456 h 2126157"/>
                <a:gd name="connsiteX1" fmla="*/ 680565 w 2105911"/>
                <a:gd name="connsiteY1" fmla="*/ 1991718 h 2126157"/>
                <a:gd name="connsiteX0" fmla="*/ 697426 w 2105911"/>
                <a:gd name="connsiteY0" fmla="*/ 1425153 h 2126157"/>
                <a:gd name="connsiteX1" fmla="*/ 1105389 w 2105911"/>
                <a:gd name="connsiteY1" fmla="*/ 2126157 h 2126157"/>
                <a:gd name="connsiteX0" fmla="*/ 4729 w 43256"/>
                <a:gd name="connsiteY0" fmla="*/ 26036 h 59364"/>
                <a:gd name="connsiteX1" fmla="*/ 2196 w 43256"/>
                <a:gd name="connsiteY1" fmla="*/ 25239 h 59364"/>
                <a:gd name="connsiteX2" fmla="*/ 6964 w 43256"/>
                <a:gd name="connsiteY2" fmla="*/ 34758 h 59364"/>
                <a:gd name="connsiteX3" fmla="*/ 5856 w 43256"/>
                <a:gd name="connsiteY3" fmla="*/ 35139 h 59364"/>
                <a:gd name="connsiteX4" fmla="*/ 16514 w 43256"/>
                <a:gd name="connsiteY4" fmla="*/ 38949 h 59364"/>
                <a:gd name="connsiteX5" fmla="*/ 15846 w 43256"/>
                <a:gd name="connsiteY5" fmla="*/ 37209 h 59364"/>
                <a:gd name="connsiteX6" fmla="*/ 28863 w 43256"/>
                <a:gd name="connsiteY6" fmla="*/ 34610 h 59364"/>
                <a:gd name="connsiteX7" fmla="*/ 28596 w 43256"/>
                <a:gd name="connsiteY7" fmla="*/ 36519 h 59364"/>
                <a:gd name="connsiteX8" fmla="*/ 34165 w 43256"/>
                <a:gd name="connsiteY8" fmla="*/ 22813 h 59364"/>
                <a:gd name="connsiteX9" fmla="*/ 37416 w 43256"/>
                <a:gd name="connsiteY9" fmla="*/ 29949 h 59364"/>
                <a:gd name="connsiteX10" fmla="*/ 41834 w 43256"/>
                <a:gd name="connsiteY10" fmla="*/ 15213 h 59364"/>
                <a:gd name="connsiteX11" fmla="*/ 40386 w 43256"/>
                <a:gd name="connsiteY11" fmla="*/ 17889 h 59364"/>
                <a:gd name="connsiteX12" fmla="*/ 38360 w 43256"/>
                <a:gd name="connsiteY12" fmla="*/ 5285 h 59364"/>
                <a:gd name="connsiteX13" fmla="*/ 38436 w 43256"/>
                <a:gd name="connsiteY13" fmla="*/ 6549 h 59364"/>
                <a:gd name="connsiteX14" fmla="*/ 29114 w 43256"/>
                <a:gd name="connsiteY14" fmla="*/ 3811 h 59364"/>
                <a:gd name="connsiteX15" fmla="*/ 29856 w 43256"/>
                <a:gd name="connsiteY15" fmla="*/ 2199 h 59364"/>
                <a:gd name="connsiteX16" fmla="*/ 22177 w 43256"/>
                <a:gd name="connsiteY16" fmla="*/ 4579 h 59364"/>
                <a:gd name="connsiteX17" fmla="*/ 22536 w 43256"/>
                <a:gd name="connsiteY17" fmla="*/ 3189 h 59364"/>
                <a:gd name="connsiteX18" fmla="*/ 14036 w 43256"/>
                <a:gd name="connsiteY18" fmla="*/ 5051 h 59364"/>
                <a:gd name="connsiteX19" fmla="*/ 15336 w 43256"/>
                <a:gd name="connsiteY19" fmla="*/ 6399 h 59364"/>
                <a:gd name="connsiteX20" fmla="*/ 4163 w 43256"/>
                <a:gd name="connsiteY20" fmla="*/ 15648 h 59364"/>
                <a:gd name="connsiteX21" fmla="*/ 3936 w 43256"/>
                <a:gd name="connsiteY21" fmla="*/ 14229 h 59364"/>
                <a:gd name="connsiteX0" fmla="*/ 3936 w 43256"/>
                <a:gd name="connsiteY0" fmla="*/ 14229 h 59364"/>
                <a:gd name="connsiteX1" fmla="*/ 5659 w 43256"/>
                <a:gd name="connsiteY1" fmla="*/ 6766 h 59364"/>
                <a:gd name="connsiteX2" fmla="*/ 14041 w 43256"/>
                <a:gd name="connsiteY2" fmla="*/ 5061 h 59364"/>
                <a:gd name="connsiteX3" fmla="*/ 22492 w 43256"/>
                <a:gd name="connsiteY3" fmla="*/ 3291 h 59364"/>
                <a:gd name="connsiteX4" fmla="*/ 25785 w 43256"/>
                <a:gd name="connsiteY4" fmla="*/ 59 h 59364"/>
                <a:gd name="connsiteX5" fmla="*/ 29869 w 43256"/>
                <a:gd name="connsiteY5" fmla="*/ 2340 h 59364"/>
                <a:gd name="connsiteX6" fmla="*/ 35499 w 43256"/>
                <a:gd name="connsiteY6" fmla="*/ 549 h 59364"/>
                <a:gd name="connsiteX7" fmla="*/ 38354 w 43256"/>
                <a:gd name="connsiteY7" fmla="*/ 5435 h 59364"/>
                <a:gd name="connsiteX8" fmla="*/ 42018 w 43256"/>
                <a:gd name="connsiteY8" fmla="*/ 10177 h 59364"/>
                <a:gd name="connsiteX9" fmla="*/ 41854 w 43256"/>
                <a:gd name="connsiteY9" fmla="*/ 15319 h 59364"/>
                <a:gd name="connsiteX10" fmla="*/ 43052 w 43256"/>
                <a:gd name="connsiteY10" fmla="*/ 23181 h 59364"/>
                <a:gd name="connsiteX11" fmla="*/ 37440 w 43256"/>
                <a:gd name="connsiteY11" fmla="*/ 30063 h 59364"/>
                <a:gd name="connsiteX12" fmla="*/ 35431 w 43256"/>
                <a:gd name="connsiteY12" fmla="*/ 35960 h 59364"/>
                <a:gd name="connsiteX13" fmla="*/ 28591 w 43256"/>
                <a:gd name="connsiteY13" fmla="*/ 36674 h 59364"/>
                <a:gd name="connsiteX14" fmla="*/ 23703 w 43256"/>
                <a:gd name="connsiteY14" fmla="*/ 42965 h 59364"/>
                <a:gd name="connsiteX15" fmla="*/ 16516 w 43256"/>
                <a:gd name="connsiteY15" fmla="*/ 39125 h 59364"/>
                <a:gd name="connsiteX16" fmla="*/ 5840 w 43256"/>
                <a:gd name="connsiteY16" fmla="*/ 35331 h 59364"/>
                <a:gd name="connsiteX17" fmla="*/ 1146 w 43256"/>
                <a:gd name="connsiteY17" fmla="*/ 31109 h 59364"/>
                <a:gd name="connsiteX18" fmla="*/ 2149 w 43256"/>
                <a:gd name="connsiteY18" fmla="*/ 25410 h 59364"/>
                <a:gd name="connsiteX19" fmla="*/ 31 w 43256"/>
                <a:gd name="connsiteY19" fmla="*/ 19563 h 59364"/>
                <a:gd name="connsiteX20" fmla="*/ 3899 w 43256"/>
                <a:gd name="connsiteY20" fmla="*/ 14366 h 59364"/>
                <a:gd name="connsiteX21" fmla="*/ 3936 w 43256"/>
                <a:gd name="connsiteY21" fmla="*/ 14229 h 59364"/>
                <a:gd name="connsiteX0" fmla="*/ 878957 w 2105911"/>
                <a:gd name="connsiteY0" fmla="*/ 1989583 h 2126157"/>
                <a:gd name="connsiteX1" fmla="*/ 202932 w 2105911"/>
                <a:gd name="connsiteY1" fmla="*/ 1612496 h 2126157"/>
                <a:gd name="connsiteX0" fmla="*/ 236088 w 2105911"/>
                <a:gd name="connsiteY0" fmla="*/ 1833456 h 2126157"/>
                <a:gd name="connsiteX1" fmla="*/ 680565 w 2105911"/>
                <a:gd name="connsiteY1" fmla="*/ 1991718 h 2126157"/>
                <a:gd name="connsiteX0" fmla="*/ 697426 w 2105911"/>
                <a:gd name="connsiteY0" fmla="*/ 1425153 h 2126157"/>
                <a:gd name="connsiteX1" fmla="*/ 1105389 w 2105911"/>
                <a:gd name="connsiteY1" fmla="*/ 2126157 h 2126157"/>
                <a:gd name="connsiteX0" fmla="*/ 4729 w 43256"/>
                <a:gd name="connsiteY0" fmla="*/ 26036 h 59364"/>
                <a:gd name="connsiteX1" fmla="*/ 2196 w 43256"/>
                <a:gd name="connsiteY1" fmla="*/ 25239 h 59364"/>
                <a:gd name="connsiteX2" fmla="*/ 6964 w 43256"/>
                <a:gd name="connsiteY2" fmla="*/ 34758 h 59364"/>
                <a:gd name="connsiteX3" fmla="*/ 5856 w 43256"/>
                <a:gd name="connsiteY3" fmla="*/ 35139 h 59364"/>
                <a:gd name="connsiteX4" fmla="*/ 16514 w 43256"/>
                <a:gd name="connsiteY4" fmla="*/ 38949 h 59364"/>
                <a:gd name="connsiteX5" fmla="*/ 15846 w 43256"/>
                <a:gd name="connsiteY5" fmla="*/ 37209 h 59364"/>
                <a:gd name="connsiteX6" fmla="*/ 28863 w 43256"/>
                <a:gd name="connsiteY6" fmla="*/ 34610 h 59364"/>
                <a:gd name="connsiteX7" fmla="*/ 28596 w 43256"/>
                <a:gd name="connsiteY7" fmla="*/ 36519 h 59364"/>
                <a:gd name="connsiteX8" fmla="*/ 34165 w 43256"/>
                <a:gd name="connsiteY8" fmla="*/ 22813 h 59364"/>
                <a:gd name="connsiteX9" fmla="*/ 37416 w 43256"/>
                <a:gd name="connsiteY9" fmla="*/ 29949 h 59364"/>
                <a:gd name="connsiteX10" fmla="*/ 41834 w 43256"/>
                <a:gd name="connsiteY10" fmla="*/ 15213 h 59364"/>
                <a:gd name="connsiteX11" fmla="*/ 40386 w 43256"/>
                <a:gd name="connsiteY11" fmla="*/ 17889 h 59364"/>
                <a:gd name="connsiteX12" fmla="*/ 38360 w 43256"/>
                <a:gd name="connsiteY12" fmla="*/ 5285 h 59364"/>
                <a:gd name="connsiteX13" fmla="*/ 38436 w 43256"/>
                <a:gd name="connsiteY13" fmla="*/ 6549 h 59364"/>
                <a:gd name="connsiteX14" fmla="*/ 29114 w 43256"/>
                <a:gd name="connsiteY14" fmla="*/ 3811 h 59364"/>
                <a:gd name="connsiteX15" fmla="*/ 29856 w 43256"/>
                <a:gd name="connsiteY15" fmla="*/ 2199 h 59364"/>
                <a:gd name="connsiteX16" fmla="*/ 22177 w 43256"/>
                <a:gd name="connsiteY16" fmla="*/ 4579 h 59364"/>
                <a:gd name="connsiteX17" fmla="*/ 22536 w 43256"/>
                <a:gd name="connsiteY17" fmla="*/ 3189 h 59364"/>
                <a:gd name="connsiteX18" fmla="*/ 14036 w 43256"/>
                <a:gd name="connsiteY18" fmla="*/ 5051 h 59364"/>
                <a:gd name="connsiteX19" fmla="*/ 15336 w 43256"/>
                <a:gd name="connsiteY19" fmla="*/ 6399 h 59364"/>
                <a:gd name="connsiteX20" fmla="*/ 4163 w 43256"/>
                <a:gd name="connsiteY20" fmla="*/ 15648 h 59364"/>
                <a:gd name="connsiteX21" fmla="*/ 3936 w 43256"/>
                <a:gd name="connsiteY21" fmla="*/ 14229 h 59364"/>
                <a:gd name="connsiteX0" fmla="*/ 3936 w 43256"/>
                <a:gd name="connsiteY0" fmla="*/ 14229 h 59364"/>
                <a:gd name="connsiteX1" fmla="*/ 5659 w 43256"/>
                <a:gd name="connsiteY1" fmla="*/ 6766 h 59364"/>
                <a:gd name="connsiteX2" fmla="*/ 14041 w 43256"/>
                <a:gd name="connsiteY2" fmla="*/ 5061 h 59364"/>
                <a:gd name="connsiteX3" fmla="*/ 22492 w 43256"/>
                <a:gd name="connsiteY3" fmla="*/ 3291 h 59364"/>
                <a:gd name="connsiteX4" fmla="*/ 25785 w 43256"/>
                <a:gd name="connsiteY4" fmla="*/ 59 h 59364"/>
                <a:gd name="connsiteX5" fmla="*/ 29869 w 43256"/>
                <a:gd name="connsiteY5" fmla="*/ 2340 h 59364"/>
                <a:gd name="connsiteX6" fmla="*/ 35499 w 43256"/>
                <a:gd name="connsiteY6" fmla="*/ 549 h 59364"/>
                <a:gd name="connsiteX7" fmla="*/ 38354 w 43256"/>
                <a:gd name="connsiteY7" fmla="*/ 5435 h 59364"/>
                <a:gd name="connsiteX8" fmla="*/ 42018 w 43256"/>
                <a:gd name="connsiteY8" fmla="*/ 10177 h 59364"/>
                <a:gd name="connsiteX9" fmla="*/ 41854 w 43256"/>
                <a:gd name="connsiteY9" fmla="*/ 15319 h 59364"/>
                <a:gd name="connsiteX10" fmla="*/ 43052 w 43256"/>
                <a:gd name="connsiteY10" fmla="*/ 23181 h 59364"/>
                <a:gd name="connsiteX11" fmla="*/ 37440 w 43256"/>
                <a:gd name="connsiteY11" fmla="*/ 30063 h 59364"/>
                <a:gd name="connsiteX12" fmla="*/ 35431 w 43256"/>
                <a:gd name="connsiteY12" fmla="*/ 35960 h 59364"/>
                <a:gd name="connsiteX13" fmla="*/ 28591 w 43256"/>
                <a:gd name="connsiteY13" fmla="*/ 36674 h 59364"/>
                <a:gd name="connsiteX14" fmla="*/ 23703 w 43256"/>
                <a:gd name="connsiteY14" fmla="*/ 42965 h 59364"/>
                <a:gd name="connsiteX15" fmla="*/ 16516 w 43256"/>
                <a:gd name="connsiteY15" fmla="*/ 39125 h 59364"/>
                <a:gd name="connsiteX16" fmla="*/ 5840 w 43256"/>
                <a:gd name="connsiteY16" fmla="*/ 35331 h 59364"/>
                <a:gd name="connsiteX17" fmla="*/ 1146 w 43256"/>
                <a:gd name="connsiteY17" fmla="*/ 31109 h 59364"/>
                <a:gd name="connsiteX18" fmla="*/ 2149 w 43256"/>
                <a:gd name="connsiteY18" fmla="*/ 25410 h 59364"/>
                <a:gd name="connsiteX19" fmla="*/ 31 w 43256"/>
                <a:gd name="connsiteY19" fmla="*/ 19563 h 59364"/>
                <a:gd name="connsiteX20" fmla="*/ 3899 w 43256"/>
                <a:gd name="connsiteY20" fmla="*/ 14366 h 59364"/>
                <a:gd name="connsiteX21" fmla="*/ 3936 w 43256"/>
                <a:gd name="connsiteY21" fmla="*/ 14229 h 59364"/>
                <a:gd name="connsiteX0" fmla="*/ 878957 w 2105911"/>
                <a:gd name="connsiteY0" fmla="*/ 1989583 h 2126157"/>
                <a:gd name="connsiteX1" fmla="*/ 202932 w 2105911"/>
                <a:gd name="connsiteY1" fmla="*/ 1612496 h 2126157"/>
                <a:gd name="connsiteX0" fmla="*/ 236088 w 2105911"/>
                <a:gd name="connsiteY0" fmla="*/ 1833456 h 2126157"/>
                <a:gd name="connsiteX1" fmla="*/ 680565 w 2105911"/>
                <a:gd name="connsiteY1" fmla="*/ 1991718 h 2126157"/>
                <a:gd name="connsiteX0" fmla="*/ 460034 w 2105911"/>
                <a:gd name="connsiteY0" fmla="*/ 1521868 h 2126157"/>
                <a:gd name="connsiteX1" fmla="*/ 1105389 w 2105911"/>
                <a:gd name="connsiteY1" fmla="*/ 2126157 h 2126157"/>
                <a:gd name="connsiteX0" fmla="*/ 4729 w 43256"/>
                <a:gd name="connsiteY0" fmla="*/ 26036 h 59364"/>
                <a:gd name="connsiteX1" fmla="*/ 2196 w 43256"/>
                <a:gd name="connsiteY1" fmla="*/ 25239 h 59364"/>
                <a:gd name="connsiteX2" fmla="*/ 6964 w 43256"/>
                <a:gd name="connsiteY2" fmla="*/ 34758 h 59364"/>
                <a:gd name="connsiteX3" fmla="*/ 5856 w 43256"/>
                <a:gd name="connsiteY3" fmla="*/ 35139 h 59364"/>
                <a:gd name="connsiteX4" fmla="*/ 16514 w 43256"/>
                <a:gd name="connsiteY4" fmla="*/ 38949 h 59364"/>
                <a:gd name="connsiteX5" fmla="*/ 15846 w 43256"/>
                <a:gd name="connsiteY5" fmla="*/ 37209 h 59364"/>
                <a:gd name="connsiteX6" fmla="*/ 28863 w 43256"/>
                <a:gd name="connsiteY6" fmla="*/ 34610 h 59364"/>
                <a:gd name="connsiteX7" fmla="*/ 28596 w 43256"/>
                <a:gd name="connsiteY7" fmla="*/ 36519 h 59364"/>
                <a:gd name="connsiteX8" fmla="*/ 34165 w 43256"/>
                <a:gd name="connsiteY8" fmla="*/ 22813 h 59364"/>
                <a:gd name="connsiteX9" fmla="*/ 37416 w 43256"/>
                <a:gd name="connsiteY9" fmla="*/ 29949 h 59364"/>
                <a:gd name="connsiteX10" fmla="*/ 41834 w 43256"/>
                <a:gd name="connsiteY10" fmla="*/ 15213 h 59364"/>
                <a:gd name="connsiteX11" fmla="*/ 40386 w 43256"/>
                <a:gd name="connsiteY11" fmla="*/ 17889 h 59364"/>
                <a:gd name="connsiteX12" fmla="*/ 38360 w 43256"/>
                <a:gd name="connsiteY12" fmla="*/ 5285 h 59364"/>
                <a:gd name="connsiteX13" fmla="*/ 38436 w 43256"/>
                <a:gd name="connsiteY13" fmla="*/ 6549 h 59364"/>
                <a:gd name="connsiteX14" fmla="*/ 29114 w 43256"/>
                <a:gd name="connsiteY14" fmla="*/ 3811 h 59364"/>
                <a:gd name="connsiteX15" fmla="*/ 29856 w 43256"/>
                <a:gd name="connsiteY15" fmla="*/ 2199 h 59364"/>
                <a:gd name="connsiteX16" fmla="*/ 22177 w 43256"/>
                <a:gd name="connsiteY16" fmla="*/ 4579 h 59364"/>
                <a:gd name="connsiteX17" fmla="*/ 22536 w 43256"/>
                <a:gd name="connsiteY17" fmla="*/ 3189 h 59364"/>
                <a:gd name="connsiteX18" fmla="*/ 14036 w 43256"/>
                <a:gd name="connsiteY18" fmla="*/ 5051 h 59364"/>
                <a:gd name="connsiteX19" fmla="*/ 15336 w 43256"/>
                <a:gd name="connsiteY19" fmla="*/ 6399 h 59364"/>
                <a:gd name="connsiteX20" fmla="*/ 4163 w 43256"/>
                <a:gd name="connsiteY20" fmla="*/ 15648 h 59364"/>
                <a:gd name="connsiteX21" fmla="*/ 3936 w 43256"/>
                <a:gd name="connsiteY21" fmla="*/ 14229 h 59364"/>
                <a:gd name="connsiteX0" fmla="*/ 3936 w 43256"/>
                <a:gd name="connsiteY0" fmla="*/ 14229 h 59364"/>
                <a:gd name="connsiteX1" fmla="*/ 5659 w 43256"/>
                <a:gd name="connsiteY1" fmla="*/ 6766 h 59364"/>
                <a:gd name="connsiteX2" fmla="*/ 14041 w 43256"/>
                <a:gd name="connsiteY2" fmla="*/ 5061 h 59364"/>
                <a:gd name="connsiteX3" fmla="*/ 22492 w 43256"/>
                <a:gd name="connsiteY3" fmla="*/ 3291 h 59364"/>
                <a:gd name="connsiteX4" fmla="*/ 25785 w 43256"/>
                <a:gd name="connsiteY4" fmla="*/ 59 h 59364"/>
                <a:gd name="connsiteX5" fmla="*/ 29869 w 43256"/>
                <a:gd name="connsiteY5" fmla="*/ 2340 h 59364"/>
                <a:gd name="connsiteX6" fmla="*/ 35499 w 43256"/>
                <a:gd name="connsiteY6" fmla="*/ 549 h 59364"/>
                <a:gd name="connsiteX7" fmla="*/ 38354 w 43256"/>
                <a:gd name="connsiteY7" fmla="*/ 5435 h 59364"/>
                <a:gd name="connsiteX8" fmla="*/ 42018 w 43256"/>
                <a:gd name="connsiteY8" fmla="*/ 10177 h 59364"/>
                <a:gd name="connsiteX9" fmla="*/ 41854 w 43256"/>
                <a:gd name="connsiteY9" fmla="*/ 15319 h 59364"/>
                <a:gd name="connsiteX10" fmla="*/ 43052 w 43256"/>
                <a:gd name="connsiteY10" fmla="*/ 23181 h 59364"/>
                <a:gd name="connsiteX11" fmla="*/ 37440 w 43256"/>
                <a:gd name="connsiteY11" fmla="*/ 30063 h 59364"/>
                <a:gd name="connsiteX12" fmla="*/ 35431 w 43256"/>
                <a:gd name="connsiteY12" fmla="*/ 35960 h 59364"/>
                <a:gd name="connsiteX13" fmla="*/ 28591 w 43256"/>
                <a:gd name="connsiteY13" fmla="*/ 36674 h 59364"/>
                <a:gd name="connsiteX14" fmla="*/ 23703 w 43256"/>
                <a:gd name="connsiteY14" fmla="*/ 42965 h 59364"/>
                <a:gd name="connsiteX15" fmla="*/ 16516 w 43256"/>
                <a:gd name="connsiteY15" fmla="*/ 39125 h 59364"/>
                <a:gd name="connsiteX16" fmla="*/ 5840 w 43256"/>
                <a:gd name="connsiteY16" fmla="*/ 35331 h 59364"/>
                <a:gd name="connsiteX17" fmla="*/ 1146 w 43256"/>
                <a:gd name="connsiteY17" fmla="*/ 31109 h 59364"/>
                <a:gd name="connsiteX18" fmla="*/ 2149 w 43256"/>
                <a:gd name="connsiteY18" fmla="*/ 25410 h 59364"/>
                <a:gd name="connsiteX19" fmla="*/ 31 w 43256"/>
                <a:gd name="connsiteY19" fmla="*/ 19563 h 59364"/>
                <a:gd name="connsiteX20" fmla="*/ 3899 w 43256"/>
                <a:gd name="connsiteY20" fmla="*/ 14366 h 59364"/>
                <a:gd name="connsiteX21" fmla="*/ 3936 w 43256"/>
                <a:gd name="connsiteY21" fmla="*/ 14229 h 59364"/>
                <a:gd name="connsiteX0" fmla="*/ 878957 w 2105911"/>
                <a:gd name="connsiteY0" fmla="*/ 1989583 h 2126157"/>
                <a:gd name="connsiteX1" fmla="*/ 202932 w 2105911"/>
                <a:gd name="connsiteY1" fmla="*/ 1612496 h 2126157"/>
                <a:gd name="connsiteX0" fmla="*/ 236088 w 2105911"/>
                <a:gd name="connsiteY0" fmla="*/ 1833456 h 2126157"/>
                <a:gd name="connsiteX1" fmla="*/ 680565 w 2105911"/>
                <a:gd name="connsiteY1" fmla="*/ 1991718 h 2126157"/>
                <a:gd name="connsiteX0" fmla="*/ 460034 w 2105911"/>
                <a:gd name="connsiteY0" fmla="*/ 1521868 h 2126157"/>
                <a:gd name="connsiteX1" fmla="*/ 1105389 w 2105911"/>
                <a:gd name="connsiteY1" fmla="*/ 2126157 h 2126157"/>
                <a:gd name="connsiteX0" fmla="*/ 4729 w 43256"/>
                <a:gd name="connsiteY0" fmla="*/ 26036 h 59364"/>
                <a:gd name="connsiteX1" fmla="*/ 2196 w 43256"/>
                <a:gd name="connsiteY1" fmla="*/ 25239 h 59364"/>
                <a:gd name="connsiteX2" fmla="*/ 6964 w 43256"/>
                <a:gd name="connsiteY2" fmla="*/ 34758 h 59364"/>
                <a:gd name="connsiteX3" fmla="*/ 5856 w 43256"/>
                <a:gd name="connsiteY3" fmla="*/ 35139 h 59364"/>
                <a:gd name="connsiteX4" fmla="*/ 16514 w 43256"/>
                <a:gd name="connsiteY4" fmla="*/ 38949 h 59364"/>
                <a:gd name="connsiteX5" fmla="*/ 15846 w 43256"/>
                <a:gd name="connsiteY5" fmla="*/ 37209 h 59364"/>
                <a:gd name="connsiteX6" fmla="*/ 28863 w 43256"/>
                <a:gd name="connsiteY6" fmla="*/ 34610 h 59364"/>
                <a:gd name="connsiteX7" fmla="*/ 28596 w 43256"/>
                <a:gd name="connsiteY7" fmla="*/ 36519 h 59364"/>
                <a:gd name="connsiteX8" fmla="*/ 34165 w 43256"/>
                <a:gd name="connsiteY8" fmla="*/ 22813 h 59364"/>
                <a:gd name="connsiteX9" fmla="*/ 37416 w 43256"/>
                <a:gd name="connsiteY9" fmla="*/ 29949 h 59364"/>
                <a:gd name="connsiteX10" fmla="*/ 41834 w 43256"/>
                <a:gd name="connsiteY10" fmla="*/ 15213 h 59364"/>
                <a:gd name="connsiteX11" fmla="*/ 40386 w 43256"/>
                <a:gd name="connsiteY11" fmla="*/ 17889 h 59364"/>
                <a:gd name="connsiteX12" fmla="*/ 38360 w 43256"/>
                <a:gd name="connsiteY12" fmla="*/ 5285 h 59364"/>
                <a:gd name="connsiteX13" fmla="*/ 38436 w 43256"/>
                <a:gd name="connsiteY13" fmla="*/ 6549 h 59364"/>
                <a:gd name="connsiteX14" fmla="*/ 29114 w 43256"/>
                <a:gd name="connsiteY14" fmla="*/ 3811 h 59364"/>
                <a:gd name="connsiteX15" fmla="*/ 29856 w 43256"/>
                <a:gd name="connsiteY15" fmla="*/ 2199 h 59364"/>
                <a:gd name="connsiteX16" fmla="*/ 22177 w 43256"/>
                <a:gd name="connsiteY16" fmla="*/ 4579 h 59364"/>
                <a:gd name="connsiteX17" fmla="*/ 22536 w 43256"/>
                <a:gd name="connsiteY17" fmla="*/ 3189 h 59364"/>
                <a:gd name="connsiteX18" fmla="*/ 14036 w 43256"/>
                <a:gd name="connsiteY18" fmla="*/ 5051 h 59364"/>
                <a:gd name="connsiteX19" fmla="*/ 15336 w 43256"/>
                <a:gd name="connsiteY19" fmla="*/ 6399 h 59364"/>
                <a:gd name="connsiteX20" fmla="*/ 4163 w 43256"/>
                <a:gd name="connsiteY20" fmla="*/ 15648 h 59364"/>
                <a:gd name="connsiteX21" fmla="*/ 3936 w 43256"/>
                <a:gd name="connsiteY21" fmla="*/ 14229 h 59364"/>
                <a:gd name="connsiteX0" fmla="*/ 3936 w 43256"/>
                <a:gd name="connsiteY0" fmla="*/ 14229 h 59364"/>
                <a:gd name="connsiteX1" fmla="*/ 5659 w 43256"/>
                <a:gd name="connsiteY1" fmla="*/ 6766 h 59364"/>
                <a:gd name="connsiteX2" fmla="*/ 14041 w 43256"/>
                <a:gd name="connsiteY2" fmla="*/ 5061 h 59364"/>
                <a:gd name="connsiteX3" fmla="*/ 22492 w 43256"/>
                <a:gd name="connsiteY3" fmla="*/ 3291 h 59364"/>
                <a:gd name="connsiteX4" fmla="*/ 25785 w 43256"/>
                <a:gd name="connsiteY4" fmla="*/ 59 h 59364"/>
                <a:gd name="connsiteX5" fmla="*/ 29869 w 43256"/>
                <a:gd name="connsiteY5" fmla="*/ 2340 h 59364"/>
                <a:gd name="connsiteX6" fmla="*/ 35499 w 43256"/>
                <a:gd name="connsiteY6" fmla="*/ 549 h 59364"/>
                <a:gd name="connsiteX7" fmla="*/ 38354 w 43256"/>
                <a:gd name="connsiteY7" fmla="*/ 5435 h 59364"/>
                <a:gd name="connsiteX8" fmla="*/ 42018 w 43256"/>
                <a:gd name="connsiteY8" fmla="*/ 10177 h 59364"/>
                <a:gd name="connsiteX9" fmla="*/ 41854 w 43256"/>
                <a:gd name="connsiteY9" fmla="*/ 15319 h 59364"/>
                <a:gd name="connsiteX10" fmla="*/ 43052 w 43256"/>
                <a:gd name="connsiteY10" fmla="*/ 23181 h 59364"/>
                <a:gd name="connsiteX11" fmla="*/ 37440 w 43256"/>
                <a:gd name="connsiteY11" fmla="*/ 30063 h 59364"/>
                <a:gd name="connsiteX12" fmla="*/ 35431 w 43256"/>
                <a:gd name="connsiteY12" fmla="*/ 35960 h 59364"/>
                <a:gd name="connsiteX13" fmla="*/ 28591 w 43256"/>
                <a:gd name="connsiteY13" fmla="*/ 36674 h 59364"/>
                <a:gd name="connsiteX14" fmla="*/ 23703 w 43256"/>
                <a:gd name="connsiteY14" fmla="*/ 42965 h 59364"/>
                <a:gd name="connsiteX15" fmla="*/ 16516 w 43256"/>
                <a:gd name="connsiteY15" fmla="*/ 39125 h 59364"/>
                <a:gd name="connsiteX16" fmla="*/ 5840 w 43256"/>
                <a:gd name="connsiteY16" fmla="*/ 35331 h 59364"/>
                <a:gd name="connsiteX17" fmla="*/ 1146 w 43256"/>
                <a:gd name="connsiteY17" fmla="*/ 31109 h 59364"/>
                <a:gd name="connsiteX18" fmla="*/ 2149 w 43256"/>
                <a:gd name="connsiteY18" fmla="*/ 25410 h 59364"/>
                <a:gd name="connsiteX19" fmla="*/ 31 w 43256"/>
                <a:gd name="connsiteY19" fmla="*/ 19563 h 59364"/>
                <a:gd name="connsiteX20" fmla="*/ 3899 w 43256"/>
                <a:gd name="connsiteY20" fmla="*/ 14366 h 59364"/>
                <a:gd name="connsiteX21" fmla="*/ 3936 w 43256"/>
                <a:gd name="connsiteY21" fmla="*/ 14229 h 59364"/>
                <a:gd name="connsiteX0" fmla="*/ 878957 w 2105911"/>
                <a:gd name="connsiteY0" fmla="*/ 1989583 h 2126157"/>
                <a:gd name="connsiteX1" fmla="*/ 202932 w 2105911"/>
                <a:gd name="connsiteY1" fmla="*/ 1612496 h 2126157"/>
                <a:gd name="connsiteX0" fmla="*/ 236088 w 2105911"/>
                <a:gd name="connsiteY0" fmla="*/ 1833456 h 2126157"/>
                <a:gd name="connsiteX1" fmla="*/ 680565 w 2105911"/>
                <a:gd name="connsiteY1" fmla="*/ 1991718 h 2126157"/>
                <a:gd name="connsiteX0" fmla="*/ 460034 w 2105911"/>
                <a:gd name="connsiteY0" fmla="*/ 1521868 h 2126157"/>
                <a:gd name="connsiteX1" fmla="*/ 1105389 w 2105911"/>
                <a:gd name="connsiteY1" fmla="*/ 2126157 h 2126157"/>
                <a:gd name="connsiteX2" fmla="*/ 460034 w 2105911"/>
                <a:gd name="connsiteY2" fmla="*/ 1521868 h 2126157"/>
                <a:gd name="connsiteX0" fmla="*/ 4729 w 43256"/>
                <a:gd name="connsiteY0" fmla="*/ 26036 h 59364"/>
                <a:gd name="connsiteX1" fmla="*/ 2196 w 43256"/>
                <a:gd name="connsiteY1" fmla="*/ 25239 h 59364"/>
                <a:gd name="connsiteX2" fmla="*/ 6964 w 43256"/>
                <a:gd name="connsiteY2" fmla="*/ 34758 h 59364"/>
                <a:gd name="connsiteX3" fmla="*/ 5856 w 43256"/>
                <a:gd name="connsiteY3" fmla="*/ 35139 h 59364"/>
                <a:gd name="connsiteX4" fmla="*/ 16514 w 43256"/>
                <a:gd name="connsiteY4" fmla="*/ 38949 h 59364"/>
                <a:gd name="connsiteX5" fmla="*/ 15846 w 43256"/>
                <a:gd name="connsiteY5" fmla="*/ 37209 h 59364"/>
                <a:gd name="connsiteX6" fmla="*/ 28863 w 43256"/>
                <a:gd name="connsiteY6" fmla="*/ 34610 h 59364"/>
                <a:gd name="connsiteX7" fmla="*/ 28596 w 43256"/>
                <a:gd name="connsiteY7" fmla="*/ 36519 h 59364"/>
                <a:gd name="connsiteX8" fmla="*/ 34165 w 43256"/>
                <a:gd name="connsiteY8" fmla="*/ 22813 h 59364"/>
                <a:gd name="connsiteX9" fmla="*/ 37416 w 43256"/>
                <a:gd name="connsiteY9" fmla="*/ 29949 h 59364"/>
                <a:gd name="connsiteX10" fmla="*/ 41834 w 43256"/>
                <a:gd name="connsiteY10" fmla="*/ 15213 h 59364"/>
                <a:gd name="connsiteX11" fmla="*/ 40386 w 43256"/>
                <a:gd name="connsiteY11" fmla="*/ 17889 h 59364"/>
                <a:gd name="connsiteX12" fmla="*/ 38360 w 43256"/>
                <a:gd name="connsiteY12" fmla="*/ 5285 h 59364"/>
                <a:gd name="connsiteX13" fmla="*/ 38436 w 43256"/>
                <a:gd name="connsiteY13" fmla="*/ 6549 h 59364"/>
                <a:gd name="connsiteX14" fmla="*/ 29114 w 43256"/>
                <a:gd name="connsiteY14" fmla="*/ 3811 h 59364"/>
                <a:gd name="connsiteX15" fmla="*/ 29856 w 43256"/>
                <a:gd name="connsiteY15" fmla="*/ 2199 h 59364"/>
                <a:gd name="connsiteX16" fmla="*/ 22177 w 43256"/>
                <a:gd name="connsiteY16" fmla="*/ 4579 h 59364"/>
                <a:gd name="connsiteX17" fmla="*/ 22536 w 43256"/>
                <a:gd name="connsiteY17" fmla="*/ 3189 h 59364"/>
                <a:gd name="connsiteX18" fmla="*/ 14036 w 43256"/>
                <a:gd name="connsiteY18" fmla="*/ 5051 h 59364"/>
                <a:gd name="connsiteX19" fmla="*/ 15336 w 43256"/>
                <a:gd name="connsiteY19" fmla="*/ 6399 h 59364"/>
                <a:gd name="connsiteX20" fmla="*/ 4163 w 43256"/>
                <a:gd name="connsiteY20" fmla="*/ 15648 h 59364"/>
                <a:gd name="connsiteX21" fmla="*/ 3936 w 43256"/>
                <a:gd name="connsiteY21" fmla="*/ 14229 h 59364"/>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878957 w 2105911"/>
                <a:gd name="connsiteY0" fmla="*/ 1989583 h 2217597"/>
                <a:gd name="connsiteX1" fmla="*/ 202932 w 2105911"/>
                <a:gd name="connsiteY1" fmla="*/ 1612496 h 2217597"/>
                <a:gd name="connsiteX0" fmla="*/ 236088 w 2105911"/>
                <a:gd name="connsiteY0" fmla="*/ 1833456 h 2217597"/>
                <a:gd name="connsiteX1" fmla="*/ 680565 w 2105911"/>
                <a:gd name="connsiteY1" fmla="*/ 1991718 h 2217597"/>
                <a:gd name="connsiteX0" fmla="*/ 1105389 w 2105911"/>
                <a:gd name="connsiteY0" fmla="*/ 2126157 h 2217597"/>
                <a:gd name="connsiteX1" fmla="*/ 460034 w 2105911"/>
                <a:gd name="connsiteY1" fmla="*/ 1521868 h 2217597"/>
                <a:gd name="connsiteX2" fmla="*/ 1196829 w 2105911"/>
                <a:gd name="connsiteY2"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878957 w 2105911"/>
                <a:gd name="connsiteY0" fmla="*/ 1989583 h 2217597"/>
                <a:gd name="connsiteX1" fmla="*/ 202932 w 2105911"/>
                <a:gd name="connsiteY1" fmla="*/ 1612496 h 2217597"/>
                <a:gd name="connsiteX0" fmla="*/ 236088 w 2105911"/>
                <a:gd name="connsiteY0" fmla="*/ 1833456 h 2217597"/>
                <a:gd name="connsiteX1" fmla="*/ 680565 w 2105911"/>
                <a:gd name="connsiteY1" fmla="*/ 1991718 h 2217597"/>
                <a:gd name="connsiteX0" fmla="*/ 1105389 w 2105911"/>
                <a:gd name="connsiteY0" fmla="*/ 2126157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878957 w 2105911"/>
                <a:gd name="connsiteY0" fmla="*/ 1989583 h 2217597"/>
                <a:gd name="connsiteX1" fmla="*/ 202932 w 2105911"/>
                <a:gd name="connsiteY1" fmla="*/ 1612496 h 2217597"/>
                <a:gd name="connsiteX0" fmla="*/ 236088 w 2105911"/>
                <a:gd name="connsiteY0" fmla="*/ 1833456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878957 w 2105911"/>
                <a:gd name="connsiteY0" fmla="*/ 1989583 h 2217597"/>
                <a:gd name="connsiteX1" fmla="*/ 787712 w 2105911"/>
                <a:gd name="connsiteY1" fmla="*/ 1674451 h 2217597"/>
                <a:gd name="connsiteX2" fmla="*/ 202932 w 2105911"/>
                <a:gd name="connsiteY2" fmla="*/ 1612496 h 2217597"/>
                <a:gd name="connsiteX0" fmla="*/ 236088 w 2105911"/>
                <a:gd name="connsiteY0" fmla="*/ 1833456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878957 w 2105911"/>
                <a:gd name="connsiteY0" fmla="*/ 1989583 h 2217597"/>
                <a:gd name="connsiteX1" fmla="*/ 202932 w 2105911"/>
                <a:gd name="connsiteY1" fmla="*/ 1612496 h 2217597"/>
                <a:gd name="connsiteX0" fmla="*/ 236088 w 2105911"/>
                <a:gd name="connsiteY0" fmla="*/ 1833456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878957 w 2105911"/>
                <a:gd name="connsiteY0" fmla="*/ 1989583 h 2217597"/>
                <a:gd name="connsiteX1" fmla="*/ 202932 w 2105911"/>
                <a:gd name="connsiteY1" fmla="*/ 1612496 h 2217597"/>
                <a:gd name="connsiteX0" fmla="*/ 236088 w 2105911"/>
                <a:gd name="connsiteY0" fmla="*/ 1833456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878957 w 2105911"/>
                <a:gd name="connsiteY0" fmla="*/ 1989583 h 2217597"/>
                <a:gd name="connsiteX1" fmla="*/ 202932 w 2105911"/>
                <a:gd name="connsiteY1" fmla="*/ 1612496 h 2217597"/>
                <a:gd name="connsiteX0" fmla="*/ 183335 w 2105911"/>
                <a:gd name="connsiteY0" fmla="*/ 1604856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878957 w 2105911"/>
                <a:gd name="connsiteY0" fmla="*/ 1989583 h 2217597"/>
                <a:gd name="connsiteX1" fmla="*/ 202932 w 2105911"/>
                <a:gd name="connsiteY1" fmla="*/ 1612496 h 2217597"/>
                <a:gd name="connsiteX0" fmla="*/ 200920 w 2105911"/>
                <a:gd name="connsiteY0" fmla="*/ 1833456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878957 w 2105911"/>
                <a:gd name="connsiteY0" fmla="*/ 1989583 h 2217597"/>
                <a:gd name="connsiteX1" fmla="*/ 202932 w 2105911"/>
                <a:gd name="connsiteY1" fmla="*/ 1612496 h 2217597"/>
                <a:gd name="connsiteX0" fmla="*/ 200920 w 2105911"/>
                <a:gd name="connsiteY0" fmla="*/ 1833456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878957 w 2105911"/>
                <a:gd name="connsiteY0" fmla="*/ 1989583 h 2217597"/>
                <a:gd name="connsiteX1" fmla="*/ 202932 w 2105911"/>
                <a:gd name="connsiteY1" fmla="*/ 1612496 h 2217597"/>
                <a:gd name="connsiteX0" fmla="*/ 200920 w 2105911"/>
                <a:gd name="connsiteY0" fmla="*/ 1833456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878957 w 2105911"/>
                <a:gd name="connsiteY0" fmla="*/ 1989583 h 2217597"/>
                <a:gd name="connsiteX1" fmla="*/ 202932 w 2105911"/>
                <a:gd name="connsiteY1" fmla="*/ 1612496 h 2217597"/>
                <a:gd name="connsiteX0" fmla="*/ 200920 w 2105911"/>
                <a:gd name="connsiteY0" fmla="*/ 1833456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878957 w 2105911"/>
                <a:gd name="connsiteY0" fmla="*/ 1989583 h 2217597"/>
                <a:gd name="connsiteX1" fmla="*/ 202932 w 2105911"/>
                <a:gd name="connsiteY1" fmla="*/ 1612496 h 2217597"/>
                <a:gd name="connsiteX0" fmla="*/ 262467 w 2105911"/>
                <a:gd name="connsiteY0" fmla="*/ 2053264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878957 w 2105911"/>
                <a:gd name="connsiteY0" fmla="*/ 1989583 h 2217597"/>
                <a:gd name="connsiteX1" fmla="*/ 229309 w 2105911"/>
                <a:gd name="connsiteY1" fmla="*/ 1761966 h 2217597"/>
                <a:gd name="connsiteX0" fmla="*/ 262467 w 2105911"/>
                <a:gd name="connsiteY0" fmla="*/ 2053264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878957 w 2105911"/>
                <a:gd name="connsiteY0" fmla="*/ 1989583 h 2217597"/>
                <a:gd name="connsiteX1" fmla="*/ 743750 w 2105911"/>
                <a:gd name="connsiteY1" fmla="*/ 1700828 h 2217597"/>
                <a:gd name="connsiteX2" fmla="*/ 229309 w 2105911"/>
                <a:gd name="connsiteY2" fmla="*/ 1761966 h 2217597"/>
                <a:gd name="connsiteX0" fmla="*/ 262467 w 2105911"/>
                <a:gd name="connsiteY0" fmla="*/ 2053264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743750 w 2105911"/>
                <a:gd name="connsiteY0" fmla="*/ 1700828 h 2217597"/>
                <a:gd name="connsiteX1" fmla="*/ 229309 w 2105911"/>
                <a:gd name="connsiteY1" fmla="*/ 1761966 h 2217597"/>
                <a:gd name="connsiteX0" fmla="*/ 262467 w 2105911"/>
                <a:gd name="connsiteY0" fmla="*/ 2053264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743750 w 2105911"/>
                <a:gd name="connsiteY0" fmla="*/ 1700828 h 2217597"/>
                <a:gd name="connsiteX1" fmla="*/ 497566 w 2105911"/>
                <a:gd name="connsiteY1" fmla="*/ 1735997 h 2217597"/>
                <a:gd name="connsiteX2" fmla="*/ 229309 w 2105911"/>
                <a:gd name="connsiteY2" fmla="*/ 1761966 h 2217597"/>
                <a:gd name="connsiteX0" fmla="*/ 262467 w 2105911"/>
                <a:gd name="connsiteY0" fmla="*/ 2053264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743750 w 2105911"/>
                <a:gd name="connsiteY0" fmla="*/ 1700828 h 2217597"/>
                <a:gd name="connsiteX1" fmla="*/ 229309 w 2105911"/>
                <a:gd name="connsiteY1" fmla="*/ 1761966 h 2217597"/>
                <a:gd name="connsiteX0" fmla="*/ 262467 w 2105911"/>
                <a:gd name="connsiteY0" fmla="*/ 2053264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743750 w 2105911"/>
                <a:gd name="connsiteY0" fmla="*/ 1700828 h 2217597"/>
                <a:gd name="connsiteX1" fmla="*/ 479981 w 2105911"/>
                <a:gd name="connsiteY1" fmla="*/ 1744789 h 2217597"/>
                <a:gd name="connsiteX2" fmla="*/ 229309 w 2105911"/>
                <a:gd name="connsiteY2" fmla="*/ 1761966 h 2217597"/>
                <a:gd name="connsiteX0" fmla="*/ 262467 w 2105911"/>
                <a:gd name="connsiteY0" fmla="*/ 2053264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743750 w 2105911"/>
                <a:gd name="connsiteY0" fmla="*/ 1700828 h 2217597"/>
                <a:gd name="connsiteX1" fmla="*/ 229309 w 2105911"/>
                <a:gd name="connsiteY1" fmla="*/ 1761966 h 2217597"/>
                <a:gd name="connsiteX0" fmla="*/ 262467 w 2105911"/>
                <a:gd name="connsiteY0" fmla="*/ 2053264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743750 w 2105911"/>
                <a:gd name="connsiteY0" fmla="*/ 1700828 h 2217597"/>
                <a:gd name="connsiteX1" fmla="*/ 229309 w 2105911"/>
                <a:gd name="connsiteY1" fmla="*/ 1761966 h 2217597"/>
                <a:gd name="connsiteX0" fmla="*/ 262467 w 2105911"/>
                <a:gd name="connsiteY0" fmla="*/ 2053264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743750 w 2105911"/>
                <a:gd name="connsiteY0" fmla="*/ 1700828 h 2217597"/>
                <a:gd name="connsiteX1" fmla="*/ 229309 w 2105911"/>
                <a:gd name="connsiteY1" fmla="*/ 1761966 h 2217597"/>
                <a:gd name="connsiteX0" fmla="*/ 262467 w 2105911"/>
                <a:gd name="connsiteY0" fmla="*/ 2053264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743750 w 2105911"/>
                <a:gd name="connsiteY0" fmla="*/ 1700828 h 2217597"/>
                <a:gd name="connsiteX1" fmla="*/ 229309 w 2105911"/>
                <a:gd name="connsiteY1" fmla="*/ 1761966 h 2217597"/>
                <a:gd name="connsiteX0" fmla="*/ 262467 w 2105911"/>
                <a:gd name="connsiteY0" fmla="*/ 2053264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743750 w 2105911"/>
                <a:gd name="connsiteY0" fmla="*/ 1700828 h 2217597"/>
                <a:gd name="connsiteX1" fmla="*/ 229309 w 2105911"/>
                <a:gd name="connsiteY1" fmla="*/ 1761966 h 2217597"/>
                <a:gd name="connsiteX0" fmla="*/ 262467 w 2105911"/>
                <a:gd name="connsiteY0" fmla="*/ 2053264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743750 w 2105911"/>
                <a:gd name="connsiteY0" fmla="*/ 1700828 h 2217597"/>
                <a:gd name="connsiteX1" fmla="*/ 229309 w 2105911"/>
                <a:gd name="connsiteY1" fmla="*/ 1761966 h 2217597"/>
                <a:gd name="connsiteX0" fmla="*/ 262467 w 2105911"/>
                <a:gd name="connsiteY0" fmla="*/ 2053264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743750 w 2105911"/>
                <a:gd name="connsiteY0" fmla="*/ 1700828 h 2217597"/>
                <a:gd name="connsiteX1" fmla="*/ 229309 w 2105911"/>
                <a:gd name="connsiteY1" fmla="*/ 1761966 h 2217597"/>
                <a:gd name="connsiteX2" fmla="*/ 743750 w 2105911"/>
                <a:gd name="connsiteY2" fmla="*/ 1700828 h 2217597"/>
                <a:gd name="connsiteX0" fmla="*/ 262467 w 2105911"/>
                <a:gd name="connsiteY0" fmla="*/ 2053264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743750 w 2105911"/>
                <a:gd name="connsiteY0" fmla="*/ 1700828 h 2217597"/>
                <a:gd name="connsiteX1" fmla="*/ 320749 w 2105911"/>
                <a:gd name="connsiteY1" fmla="*/ 1853406 h 2217597"/>
                <a:gd name="connsiteX0" fmla="*/ 262467 w 2105911"/>
                <a:gd name="connsiteY0" fmla="*/ 2053264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743750 w 2105911"/>
                <a:gd name="connsiteY0" fmla="*/ 1700828 h 2217597"/>
                <a:gd name="connsiteX1" fmla="*/ 418435 w 2105911"/>
                <a:gd name="connsiteY1" fmla="*/ 1815128 h 2217597"/>
                <a:gd name="connsiteX2" fmla="*/ 320749 w 2105911"/>
                <a:gd name="connsiteY2" fmla="*/ 1853406 h 2217597"/>
                <a:gd name="connsiteX0" fmla="*/ 262467 w 2105911"/>
                <a:gd name="connsiteY0" fmla="*/ 2053264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743750 w 2105911"/>
                <a:gd name="connsiteY0" fmla="*/ 1700828 h 2217597"/>
                <a:gd name="connsiteX1" fmla="*/ 320749 w 2105911"/>
                <a:gd name="connsiteY1" fmla="*/ 1853406 h 2217597"/>
                <a:gd name="connsiteX0" fmla="*/ 262467 w 2105911"/>
                <a:gd name="connsiteY0" fmla="*/ 2053264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743750 w 2105911"/>
                <a:gd name="connsiteY0" fmla="*/ 1700828 h 2217597"/>
                <a:gd name="connsiteX1" fmla="*/ 804326 w 2105911"/>
                <a:gd name="connsiteY1" fmla="*/ 1818237 h 2217597"/>
                <a:gd name="connsiteX0" fmla="*/ 262467 w 2105911"/>
                <a:gd name="connsiteY0" fmla="*/ 2053264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743750 w 2105911"/>
                <a:gd name="connsiteY0" fmla="*/ 1700828 h 2217597"/>
                <a:gd name="connsiteX1" fmla="*/ 733988 w 2105911"/>
                <a:gd name="connsiteY1" fmla="*/ 1677560 h 2217597"/>
                <a:gd name="connsiteX0" fmla="*/ 262467 w 2105911"/>
                <a:gd name="connsiteY0" fmla="*/ 2053264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743750 w 2105911"/>
                <a:gd name="connsiteY0" fmla="*/ 1700828 h 2217597"/>
                <a:gd name="connsiteX1" fmla="*/ 733988 w 2105911"/>
                <a:gd name="connsiteY1" fmla="*/ 1677560 h 2217597"/>
                <a:gd name="connsiteX0" fmla="*/ 693290 w 2105911"/>
                <a:gd name="connsiteY0" fmla="*/ 2000510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743750 w 2105911"/>
                <a:gd name="connsiteY0" fmla="*/ 1700828 h 2217597"/>
                <a:gd name="connsiteX1" fmla="*/ 795534 w 2105911"/>
                <a:gd name="connsiteY1" fmla="*/ 1369829 h 2217597"/>
                <a:gd name="connsiteX0" fmla="*/ 693290 w 2105911"/>
                <a:gd name="connsiteY0" fmla="*/ 2000510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787712 w 2105911"/>
                <a:gd name="connsiteY0" fmla="*/ 1401889 h 2217597"/>
                <a:gd name="connsiteX1" fmla="*/ 795534 w 2105911"/>
                <a:gd name="connsiteY1" fmla="*/ 1369829 h 2217597"/>
                <a:gd name="connsiteX0" fmla="*/ 693290 w 2105911"/>
                <a:gd name="connsiteY0" fmla="*/ 2000510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787712 w 2105911"/>
                <a:gd name="connsiteY0" fmla="*/ 1401889 h 2217597"/>
                <a:gd name="connsiteX1" fmla="*/ 795534 w 2105911"/>
                <a:gd name="connsiteY1" fmla="*/ 1369829 h 2217597"/>
                <a:gd name="connsiteX0" fmla="*/ 693290 w 2105911"/>
                <a:gd name="connsiteY0" fmla="*/ 2000510 h 2217597"/>
                <a:gd name="connsiteX1" fmla="*/ 1410327 w 2105911"/>
                <a:gd name="connsiteY1" fmla="*/ 1314711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787712 w 2105911"/>
                <a:gd name="connsiteY0" fmla="*/ 1401889 h 2217597"/>
                <a:gd name="connsiteX1" fmla="*/ 795534 w 2105911"/>
                <a:gd name="connsiteY1" fmla="*/ 1369829 h 2217597"/>
                <a:gd name="connsiteX0" fmla="*/ 1405467 w 2105911"/>
                <a:gd name="connsiteY0" fmla="*/ 1323502 h 2217597"/>
                <a:gd name="connsiteX1" fmla="*/ 1410327 w 2105911"/>
                <a:gd name="connsiteY1" fmla="*/ 1314711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787712 w 2105911"/>
                <a:gd name="connsiteY0" fmla="*/ 1401889 h 2217597"/>
                <a:gd name="connsiteX1" fmla="*/ 795534 w 2105911"/>
                <a:gd name="connsiteY1" fmla="*/ 1369829 h 2217597"/>
                <a:gd name="connsiteX0" fmla="*/ 1405467 w 2105911"/>
                <a:gd name="connsiteY0" fmla="*/ 1323502 h 2217597"/>
                <a:gd name="connsiteX1" fmla="*/ 1410327 w 2105911"/>
                <a:gd name="connsiteY1" fmla="*/ 1314711 h 2217597"/>
                <a:gd name="connsiteX0" fmla="*/ 287705 w 2105911"/>
                <a:gd name="connsiteY0" fmla="*/ 1264511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787712 w 2105911"/>
                <a:gd name="connsiteY0" fmla="*/ 1401889 h 1547916"/>
                <a:gd name="connsiteX1" fmla="*/ 795534 w 2105911"/>
                <a:gd name="connsiteY1" fmla="*/ 1369829 h 1547916"/>
                <a:gd name="connsiteX0" fmla="*/ 1405467 w 2105911"/>
                <a:gd name="connsiteY0" fmla="*/ 1323502 h 1547916"/>
                <a:gd name="connsiteX1" fmla="*/ 1410327 w 2105911"/>
                <a:gd name="connsiteY1" fmla="*/ 1314711 h 1547916"/>
                <a:gd name="connsiteX0" fmla="*/ 287705 w 2105911"/>
                <a:gd name="connsiteY0" fmla="*/ 1264511 h 1547916"/>
                <a:gd name="connsiteX1" fmla="*/ 291221 w 2105911"/>
                <a:gd name="connsiteY1" fmla="*/ 1294405 h 1547916"/>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787712 w 2105911"/>
                <a:gd name="connsiteY0" fmla="*/ 1401889 h 1547916"/>
                <a:gd name="connsiteX1" fmla="*/ 795534 w 2105911"/>
                <a:gd name="connsiteY1" fmla="*/ 1369829 h 1547916"/>
                <a:gd name="connsiteX0" fmla="*/ 1405467 w 2105911"/>
                <a:gd name="connsiteY0" fmla="*/ 1323502 h 1547916"/>
                <a:gd name="connsiteX1" fmla="*/ 1410327 w 2105911"/>
                <a:gd name="connsiteY1" fmla="*/ 1314711 h 1547916"/>
                <a:gd name="connsiteX0" fmla="*/ 287705 w 2105911"/>
                <a:gd name="connsiteY0" fmla="*/ 1264511 h 1547916"/>
                <a:gd name="connsiteX1" fmla="*/ 291221 w 2105911"/>
                <a:gd name="connsiteY1" fmla="*/ 1294405 h 1547916"/>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30944 w 43256"/>
                <a:gd name="connsiteY7" fmla="*/ 35292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787712 w 2105911"/>
                <a:gd name="connsiteY0" fmla="*/ 1401889 h 1547916"/>
                <a:gd name="connsiteX1" fmla="*/ 795534 w 2105911"/>
                <a:gd name="connsiteY1" fmla="*/ 1369829 h 1547916"/>
                <a:gd name="connsiteX0" fmla="*/ 1405467 w 2105911"/>
                <a:gd name="connsiteY0" fmla="*/ 1323502 h 1547916"/>
                <a:gd name="connsiteX1" fmla="*/ 1638927 w 2105911"/>
                <a:gd name="connsiteY1" fmla="*/ 1191618 h 1547916"/>
                <a:gd name="connsiteX0" fmla="*/ 287705 w 2105911"/>
                <a:gd name="connsiteY0" fmla="*/ 1264511 h 1547916"/>
                <a:gd name="connsiteX1" fmla="*/ 291221 w 2105911"/>
                <a:gd name="connsiteY1" fmla="*/ 1294405 h 1547916"/>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30944 w 43256"/>
                <a:gd name="connsiteY7" fmla="*/ 35292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787712 w 2105911"/>
                <a:gd name="connsiteY0" fmla="*/ 1401889 h 1547916"/>
                <a:gd name="connsiteX1" fmla="*/ 795534 w 2105911"/>
                <a:gd name="connsiteY1" fmla="*/ 1369829 h 1547916"/>
                <a:gd name="connsiteX0" fmla="*/ 1405467 w 2105911"/>
                <a:gd name="connsiteY0" fmla="*/ 1323502 h 1547916"/>
                <a:gd name="connsiteX1" fmla="*/ 1638927 w 2105911"/>
                <a:gd name="connsiteY1" fmla="*/ 1191618 h 1547916"/>
                <a:gd name="connsiteX0" fmla="*/ 287705 w 2105911"/>
                <a:gd name="connsiteY0" fmla="*/ 1264511 h 1547916"/>
                <a:gd name="connsiteX1" fmla="*/ 291221 w 2105911"/>
                <a:gd name="connsiteY1" fmla="*/ 1294405 h 1547916"/>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416 w 43256"/>
                <a:gd name="connsiteY7" fmla="*/ 35537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787712 w 2105911"/>
                <a:gd name="connsiteY0" fmla="*/ 1401889 h 1547916"/>
                <a:gd name="connsiteX1" fmla="*/ 795534 w 2105911"/>
                <a:gd name="connsiteY1" fmla="*/ 1369829 h 1547916"/>
                <a:gd name="connsiteX0" fmla="*/ 1405467 w 2105911"/>
                <a:gd name="connsiteY0" fmla="*/ 1323502 h 1547916"/>
                <a:gd name="connsiteX1" fmla="*/ 1427911 w 2105911"/>
                <a:gd name="connsiteY1" fmla="*/ 1341087 h 1547916"/>
                <a:gd name="connsiteX0" fmla="*/ 287705 w 2105911"/>
                <a:gd name="connsiteY0" fmla="*/ 1264511 h 1547916"/>
                <a:gd name="connsiteX1" fmla="*/ 291221 w 2105911"/>
                <a:gd name="connsiteY1" fmla="*/ 1294405 h 1547916"/>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416 w 43256"/>
                <a:gd name="connsiteY7" fmla="*/ 35537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787712 w 2105911"/>
                <a:gd name="connsiteY0" fmla="*/ 1401889 h 1547916"/>
                <a:gd name="connsiteX1" fmla="*/ 795534 w 2105911"/>
                <a:gd name="connsiteY1" fmla="*/ 1369829 h 1547916"/>
                <a:gd name="connsiteX0" fmla="*/ 1405467 w 2105911"/>
                <a:gd name="connsiteY0" fmla="*/ 1323502 h 1547916"/>
                <a:gd name="connsiteX1" fmla="*/ 1392741 w 2105911"/>
                <a:gd name="connsiteY1" fmla="*/ 1464180 h 1547916"/>
                <a:gd name="connsiteX0" fmla="*/ 287705 w 2105911"/>
                <a:gd name="connsiteY0" fmla="*/ 1264511 h 1547916"/>
                <a:gd name="connsiteX1" fmla="*/ 291221 w 2105911"/>
                <a:gd name="connsiteY1" fmla="*/ 1294405 h 1547916"/>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416 w 43256"/>
                <a:gd name="connsiteY7" fmla="*/ 35537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787712 w 2105911"/>
                <a:gd name="connsiteY0" fmla="*/ 1401889 h 1547916"/>
                <a:gd name="connsiteX1" fmla="*/ 795534 w 2105911"/>
                <a:gd name="connsiteY1" fmla="*/ 1369829 h 1547916"/>
                <a:gd name="connsiteX0" fmla="*/ 1405467 w 2105911"/>
                <a:gd name="connsiteY0" fmla="*/ 1323502 h 1547916"/>
                <a:gd name="connsiteX1" fmla="*/ 1392741 w 2105911"/>
                <a:gd name="connsiteY1" fmla="*/ 1297126 h 1547916"/>
                <a:gd name="connsiteX0" fmla="*/ 287705 w 2105911"/>
                <a:gd name="connsiteY0" fmla="*/ 1264511 h 1547916"/>
                <a:gd name="connsiteX1" fmla="*/ 291221 w 2105911"/>
                <a:gd name="connsiteY1" fmla="*/ 1294405 h 1547916"/>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416 w 43256"/>
                <a:gd name="connsiteY7" fmla="*/ 35537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2105911" h="1547916">
                  <a:moveTo>
                    <a:pt x="787712" y="1401889"/>
                  </a:moveTo>
                  <a:lnTo>
                    <a:pt x="795534" y="1369829"/>
                  </a:lnTo>
                </a:path>
                <a:path w="2105911" h="1547916">
                  <a:moveTo>
                    <a:pt x="1405467" y="1323502"/>
                  </a:moveTo>
                  <a:cubicBezTo>
                    <a:pt x="1556557" y="1235579"/>
                    <a:pt x="1232859" y="1244372"/>
                    <a:pt x="1392741" y="1297126"/>
                  </a:cubicBezTo>
                </a:path>
                <a:path w="2105911" h="1547916">
                  <a:moveTo>
                    <a:pt x="287705" y="1264511"/>
                  </a:moveTo>
                  <a:lnTo>
                    <a:pt x="291221" y="1294405"/>
                  </a:lnTo>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554" y="34915"/>
                    <a:pt x="28416" y="35537"/>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17"/>
            <p:cNvGrpSpPr/>
            <p:nvPr/>
          </p:nvGrpSpPr>
          <p:grpSpPr>
            <a:xfrm>
              <a:off x="3540905" y="1833141"/>
              <a:ext cx="1161455" cy="1631216"/>
              <a:chOff x="2800678" y="1325076"/>
              <a:chExt cx="1161455" cy="1631216"/>
            </a:xfrm>
          </p:grpSpPr>
          <p:pic>
            <p:nvPicPr>
              <p:cNvPr id="1026" name="Picture 2" descr="http://jbcomputerrepairs.com/sites/default/files/computers-gears.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271623" y="1755564"/>
                <a:ext cx="374899" cy="403738"/>
              </a:xfrm>
              <a:prstGeom prst="rect">
                <a:avLst/>
              </a:prstGeom>
              <a:noFill/>
              <a:extLst>
                <a:ext uri="{909E8E84-426E-40dd-AFC4-6F175D3DCCD1}">
                  <a14:hiddenFill xmlns="" xmlns:a14="http://schemas.microsoft.com/office/drawing/2010/main">
                    <a:solidFill>
                      <a:srgbClr val="FFFFFF"/>
                    </a:solidFill>
                  </a14:hiddenFill>
                </a:ext>
              </a:extLst>
            </p:spPr>
          </p:pic>
          <p:sp>
            <p:nvSpPr>
              <p:cNvPr id="21" name="TextBox 20"/>
              <p:cNvSpPr txBox="1"/>
              <p:nvPr/>
            </p:nvSpPr>
            <p:spPr>
              <a:xfrm>
                <a:off x="2800678" y="1325076"/>
                <a:ext cx="1161455" cy="1631216"/>
              </a:xfrm>
              <a:prstGeom prst="rect">
                <a:avLst/>
              </a:prstGeom>
              <a:noFill/>
            </p:spPr>
            <p:txBody>
              <a:bodyPr wrap="square" rtlCol="0">
                <a:spAutoFit/>
              </a:bodyPr>
              <a:lstStyle/>
              <a:p>
                <a:r>
                  <a:rPr lang="en-US" sz="10000" dirty="0" smtClean="0">
                    <a:sym typeface="Wingdings"/>
                  </a:rPr>
                  <a:t></a:t>
                </a:r>
                <a:endParaRPr lang="en-US" sz="10000" dirty="0"/>
              </a:p>
            </p:txBody>
          </p:sp>
        </p:grpSp>
      </p:grpSp>
      <p:cxnSp>
        <p:nvCxnSpPr>
          <p:cNvPr id="12" name="Straight Arrow Connector 11"/>
          <p:cNvCxnSpPr/>
          <p:nvPr/>
        </p:nvCxnSpPr>
        <p:spPr>
          <a:xfrm>
            <a:off x="5940152" y="3005937"/>
            <a:ext cx="1368152" cy="0"/>
          </a:xfrm>
          <a:prstGeom prst="straightConnector1">
            <a:avLst/>
          </a:prstGeom>
          <a:ln w="920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7" name="Group 31"/>
          <p:cNvGrpSpPr/>
          <p:nvPr/>
        </p:nvGrpSpPr>
        <p:grpSpPr>
          <a:xfrm>
            <a:off x="3635896" y="2982542"/>
            <a:ext cx="2105911" cy="1631216"/>
            <a:chOff x="5466388" y="1299354"/>
            <a:chExt cx="2105911" cy="1631216"/>
          </a:xfrm>
        </p:grpSpPr>
        <p:sp>
          <p:nvSpPr>
            <p:cNvPr id="30" name="Cloud Callout 15"/>
            <p:cNvSpPr/>
            <p:nvPr/>
          </p:nvSpPr>
          <p:spPr>
            <a:xfrm>
              <a:off x="5466388" y="1354393"/>
              <a:ext cx="2105911" cy="154791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656414 w 2103184"/>
                <a:gd name="connsiteY0" fmla="*/ 1740639 h 1547235"/>
                <a:gd name="connsiteX1" fmla="*/ 613435 w 2103184"/>
                <a:gd name="connsiteY1" fmla="*/ 1783618 h 1547235"/>
                <a:gd name="connsiteX2" fmla="*/ 570456 w 2103184"/>
                <a:gd name="connsiteY2" fmla="*/ 1740639 h 1547235"/>
                <a:gd name="connsiteX3" fmla="*/ 613435 w 2103184"/>
                <a:gd name="connsiteY3" fmla="*/ 1697660 h 1547235"/>
                <a:gd name="connsiteX4" fmla="*/ 656414 w 2103184"/>
                <a:gd name="connsiteY4" fmla="*/ 1740639 h 1547235"/>
                <a:gd name="connsiteX0" fmla="*/ 722774 w 2103184"/>
                <a:gd name="connsiteY0" fmla="*/ 1689037 h 1547235"/>
                <a:gd name="connsiteX1" fmla="*/ 636816 w 2103184"/>
                <a:gd name="connsiteY1" fmla="*/ 1774995 h 1547235"/>
                <a:gd name="connsiteX2" fmla="*/ 550858 w 2103184"/>
                <a:gd name="connsiteY2" fmla="*/ 1689037 h 1547235"/>
                <a:gd name="connsiteX3" fmla="*/ 636816 w 2103184"/>
                <a:gd name="connsiteY3" fmla="*/ 1603079 h 1547235"/>
                <a:gd name="connsiteX4" fmla="*/ 722774 w 2103184"/>
                <a:gd name="connsiteY4" fmla="*/ 1689037 h 1547235"/>
                <a:gd name="connsiteX0" fmla="*/ 824609 w 2103184"/>
                <a:gd name="connsiteY0" fmla="*/ 1559139 h 1547235"/>
                <a:gd name="connsiteX1" fmla="*/ 695673 w 2103184"/>
                <a:gd name="connsiteY1" fmla="*/ 1688075 h 1547235"/>
                <a:gd name="connsiteX2" fmla="*/ 566737 w 2103184"/>
                <a:gd name="connsiteY2" fmla="*/ 1559139 h 1547235"/>
                <a:gd name="connsiteX3" fmla="*/ 695673 w 2103184"/>
                <a:gd name="connsiteY3" fmla="*/ 1430203 h 1547235"/>
                <a:gd name="connsiteX4" fmla="*/ 824609 w 2103184"/>
                <a:gd name="connsiteY4" fmla="*/ 1559139 h 1547235"/>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9659"/>
                <a:gd name="connsiteX1" fmla="*/ 5659 w 43256"/>
                <a:gd name="connsiteY1" fmla="*/ 6766 h 49659"/>
                <a:gd name="connsiteX2" fmla="*/ 14041 w 43256"/>
                <a:gd name="connsiteY2" fmla="*/ 5061 h 49659"/>
                <a:gd name="connsiteX3" fmla="*/ 22492 w 43256"/>
                <a:gd name="connsiteY3" fmla="*/ 3291 h 49659"/>
                <a:gd name="connsiteX4" fmla="*/ 25785 w 43256"/>
                <a:gd name="connsiteY4" fmla="*/ 59 h 49659"/>
                <a:gd name="connsiteX5" fmla="*/ 29869 w 43256"/>
                <a:gd name="connsiteY5" fmla="*/ 2340 h 49659"/>
                <a:gd name="connsiteX6" fmla="*/ 35499 w 43256"/>
                <a:gd name="connsiteY6" fmla="*/ 549 h 49659"/>
                <a:gd name="connsiteX7" fmla="*/ 38354 w 43256"/>
                <a:gd name="connsiteY7" fmla="*/ 5435 h 49659"/>
                <a:gd name="connsiteX8" fmla="*/ 42018 w 43256"/>
                <a:gd name="connsiteY8" fmla="*/ 10177 h 49659"/>
                <a:gd name="connsiteX9" fmla="*/ 41854 w 43256"/>
                <a:gd name="connsiteY9" fmla="*/ 15319 h 49659"/>
                <a:gd name="connsiteX10" fmla="*/ 43052 w 43256"/>
                <a:gd name="connsiteY10" fmla="*/ 23181 h 49659"/>
                <a:gd name="connsiteX11" fmla="*/ 37440 w 43256"/>
                <a:gd name="connsiteY11" fmla="*/ 30063 h 49659"/>
                <a:gd name="connsiteX12" fmla="*/ 35431 w 43256"/>
                <a:gd name="connsiteY12" fmla="*/ 35960 h 49659"/>
                <a:gd name="connsiteX13" fmla="*/ 28591 w 43256"/>
                <a:gd name="connsiteY13" fmla="*/ 36674 h 49659"/>
                <a:gd name="connsiteX14" fmla="*/ 23703 w 43256"/>
                <a:gd name="connsiteY14" fmla="*/ 42965 h 49659"/>
                <a:gd name="connsiteX15" fmla="*/ 16516 w 43256"/>
                <a:gd name="connsiteY15" fmla="*/ 39125 h 49659"/>
                <a:gd name="connsiteX16" fmla="*/ 5840 w 43256"/>
                <a:gd name="connsiteY16" fmla="*/ 35331 h 49659"/>
                <a:gd name="connsiteX17" fmla="*/ 1146 w 43256"/>
                <a:gd name="connsiteY17" fmla="*/ 31109 h 49659"/>
                <a:gd name="connsiteX18" fmla="*/ 2149 w 43256"/>
                <a:gd name="connsiteY18" fmla="*/ 25410 h 49659"/>
                <a:gd name="connsiteX19" fmla="*/ 31 w 43256"/>
                <a:gd name="connsiteY19" fmla="*/ 19563 h 49659"/>
                <a:gd name="connsiteX20" fmla="*/ 3899 w 43256"/>
                <a:gd name="connsiteY20" fmla="*/ 14366 h 49659"/>
                <a:gd name="connsiteX21" fmla="*/ 3936 w 43256"/>
                <a:gd name="connsiteY21" fmla="*/ 14229 h 49659"/>
                <a:gd name="connsiteX0" fmla="*/ 658167 w 2105911"/>
                <a:gd name="connsiteY0" fmla="*/ 1735589 h 1778568"/>
                <a:gd name="connsiteX1" fmla="*/ 615188 w 2105911"/>
                <a:gd name="connsiteY1" fmla="*/ 1778568 h 1778568"/>
                <a:gd name="connsiteX2" fmla="*/ 572209 w 2105911"/>
                <a:gd name="connsiteY2" fmla="*/ 1735589 h 1778568"/>
                <a:gd name="connsiteX3" fmla="*/ 615188 w 2105911"/>
                <a:gd name="connsiteY3" fmla="*/ 1692610 h 1778568"/>
                <a:gd name="connsiteX4" fmla="*/ 658167 w 2105911"/>
                <a:gd name="connsiteY4" fmla="*/ 1735589 h 1778568"/>
                <a:gd name="connsiteX0" fmla="*/ 724527 w 2105911"/>
                <a:gd name="connsiteY0" fmla="*/ 1683987 h 1778568"/>
                <a:gd name="connsiteX1" fmla="*/ 638569 w 2105911"/>
                <a:gd name="connsiteY1" fmla="*/ 1769945 h 1778568"/>
                <a:gd name="connsiteX2" fmla="*/ 552611 w 2105911"/>
                <a:gd name="connsiteY2" fmla="*/ 1683987 h 1778568"/>
                <a:gd name="connsiteX3" fmla="*/ 638569 w 2105911"/>
                <a:gd name="connsiteY3" fmla="*/ 1598029 h 1778568"/>
                <a:gd name="connsiteX4" fmla="*/ 724527 w 2105911"/>
                <a:gd name="connsiteY4" fmla="*/ 1683987 h 1778568"/>
                <a:gd name="connsiteX0" fmla="*/ 697426 w 2105911"/>
                <a:gd name="connsiteY0" fmla="*/ 1425153 h 1778568"/>
                <a:gd name="connsiteX1" fmla="*/ 697426 w 2105911"/>
                <a:gd name="connsiteY1" fmla="*/ 1683025 h 1778568"/>
                <a:gd name="connsiteX2" fmla="*/ 568490 w 2105911"/>
                <a:gd name="connsiteY2" fmla="*/ 1554089 h 1778568"/>
                <a:gd name="connsiteX3" fmla="*/ 697426 w 2105911"/>
                <a:gd name="connsiteY3" fmla="*/ 1425153 h 1778568"/>
                <a:gd name="connsiteX0" fmla="*/ 4729 w 43256"/>
                <a:gd name="connsiteY0" fmla="*/ 26036 h 49659"/>
                <a:gd name="connsiteX1" fmla="*/ 2196 w 43256"/>
                <a:gd name="connsiteY1" fmla="*/ 25239 h 49659"/>
                <a:gd name="connsiteX2" fmla="*/ 6964 w 43256"/>
                <a:gd name="connsiteY2" fmla="*/ 34758 h 49659"/>
                <a:gd name="connsiteX3" fmla="*/ 5856 w 43256"/>
                <a:gd name="connsiteY3" fmla="*/ 35139 h 49659"/>
                <a:gd name="connsiteX4" fmla="*/ 16514 w 43256"/>
                <a:gd name="connsiteY4" fmla="*/ 38949 h 49659"/>
                <a:gd name="connsiteX5" fmla="*/ 15846 w 43256"/>
                <a:gd name="connsiteY5" fmla="*/ 37209 h 49659"/>
                <a:gd name="connsiteX6" fmla="*/ 28863 w 43256"/>
                <a:gd name="connsiteY6" fmla="*/ 34610 h 49659"/>
                <a:gd name="connsiteX7" fmla="*/ 28596 w 43256"/>
                <a:gd name="connsiteY7" fmla="*/ 36519 h 49659"/>
                <a:gd name="connsiteX8" fmla="*/ 34165 w 43256"/>
                <a:gd name="connsiteY8" fmla="*/ 22813 h 49659"/>
                <a:gd name="connsiteX9" fmla="*/ 37416 w 43256"/>
                <a:gd name="connsiteY9" fmla="*/ 29949 h 49659"/>
                <a:gd name="connsiteX10" fmla="*/ 41834 w 43256"/>
                <a:gd name="connsiteY10" fmla="*/ 15213 h 49659"/>
                <a:gd name="connsiteX11" fmla="*/ 40386 w 43256"/>
                <a:gd name="connsiteY11" fmla="*/ 17889 h 49659"/>
                <a:gd name="connsiteX12" fmla="*/ 38360 w 43256"/>
                <a:gd name="connsiteY12" fmla="*/ 5285 h 49659"/>
                <a:gd name="connsiteX13" fmla="*/ 38436 w 43256"/>
                <a:gd name="connsiteY13" fmla="*/ 6549 h 49659"/>
                <a:gd name="connsiteX14" fmla="*/ 29114 w 43256"/>
                <a:gd name="connsiteY14" fmla="*/ 3811 h 49659"/>
                <a:gd name="connsiteX15" fmla="*/ 29856 w 43256"/>
                <a:gd name="connsiteY15" fmla="*/ 2199 h 49659"/>
                <a:gd name="connsiteX16" fmla="*/ 22177 w 43256"/>
                <a:gd name="connsiteY16" fmla="*/ 4579 h 49659"/>
                <a:gd name="connsiteX17" fmla="*/ 22536 w 43256"/>
                <a:gd name="connsiteY17" fmla="*/ 3189 h 49659"/>
                <a:gd name="connsiteX18" fmla="*/ 14036 w 43256"/>
                <a:gd name="connsiteY18" fmla="*/ 5051 h 49659"/>
                <a:gd name="connsiteX19" fmla="*/ 15336 w 43256"/>
                <a:gd name="connsiteY19" fmla="*/ 6399 h 49659"/>
                <a:gd name="connsiteX20" fmla="*/ 4163 w 43256"/>
                <a:gd name="connsiteY20" fmla="*/ 15648 h 49659"/>
                <a:gd name="connsiteX21" fmla="*/ 3936 w 43256"/>
                <a:gd name="connsiteY21" fmla="*/ 14229 h 49659"/>
                <a:gd name="connsiteX0" fmla="*/ 3936 w 43256"/>
                <a:gd name="connsiteY0" fmla="*/ 14229 h 49659"/>
                <a:gd name="connsiteX1" fmla="*/ 5659 w 43256"/>
                <a:gd name="connsiteY1" fmla="*/ 6766 h 49659"/>
                <a:gd name="connsiteX2" fmla="*/ 14041 w 43256"/>
                <a:gd name="connsiteY2" fmla="*/ 5061 h 49659"/>
                <a:gd name="connsiteX3" fmla="*/ 22492 w 43256"/>
                <a:gd name="connsiteY3" fmla="*/ 3291 h 49659"/>
                <a:gd name="connsiteX4" fmla="*/ 25785 w 43256"/>
                <a:gd name="connsiteY4" fmla="*/ 59 h 49659"/>
                <a:gd name="connsiteX5" fmla="*/ 29869 w 43256"/>
                <a:gd name="connsiteY5" fmla="*/ 2340 h 49659"/>
                <a:gd name="connsiteX6" fmla="*/ 35499 w 43256"/>
                <a:gd name="connsiteY6" fmla="*/ 549 h 49659"/>
                <a:gd name="connsiteX7" fmla="*/ 38354 w 43256"/>
                <a:gd name="connsiteY7" fmla="*/ 5435 h 49659"/>
                <a:gd name="connsiteX8" fmla="*/ 42018 w 43256"/>
                <a:gd name="connsiteY8" fmla="*/ 10177 h 49659"/>
                <a:gd name="connsiteX9" fmla="*/ 41854 w 43256"/>
                <a:gd name="connsiteY9" fmla="*/ 15319 h 49659"/>
                <a:gd name="connsiteX10" fmla="*/ 43052 w 43256"/>
                <a:gd name="connsiteY10" fmla="*/ 23181 h 49659"/>
                <a:gd name="connsiteX11" fmla="*/ 37440 w 43256"/>
                <a:gd name="connsiteY11" fmla="*/ 30063 h 49659"/>
                <a:gd name="connsiteX12" fmla="*/ 35431 w 43256"/>
                <a:gd name="connsiteY12" fmla="*/ 35960 h 49659"/>
                <a:gd name="connsiteX13" fmla="*/ 28591 w 43256"/>
                <a:gd name="connsiteY13" fmla="*/ 36674 h 49659"/>
                <a:gd name="connsiteX14" fmla="*/ 23703 w 43256"/>
                <a:gd name="connsiteY14" fmla="*/ 42965 h 49659"/>
                <a:gd name="connsiteX15" fmla="*/ 16516 w 43256"/>
                <a:gd name="connsiteY15" fmla="*/ 39125 h 49659"/>
                <a:gd name="connsiteX16" fmla="*/ 5840 w 43256"/>
                <a:gd name="connsiteY16" fmla="*/ 35331 h 49659"/>
                <a:gd name="connsiteX17" fmla="*/ 1146 w 43256"/>
                <a:gd name="connsiteY17" fmla="*/ 31109 h 49659"/>
                <a:gd name="connsiteX18" fmla="*/ 2149 w 43256"/>
                <a:gd name="connsiteY18" fmla="*/ 25410 h 49659"/>
                <a:gd name="connsiteX19" fmla="*/ 31 w 43256"/>
                <a:gd name="connsiteY19" fmla="*/ 19563 h 49659"/>
                <a:gd name="connsiteX20" fmla="*/ 3899 w 43256"/>
                <a:gd name="connsiteY20" fmla="*/ 14366 h 49659"/>
                <a:gd name="connsiteX21" fmla="*/ 3936 w 43256"/>
                <a:gd name="connsiteY21" fmla="*/ 14229 h 49659"/>
                <a:gd name="connsiteX0" fmla="*/ 658167 w 2105911"/>
                <a:gd name="connsiteY0" fmla="*/ 1735589 h 1778568"/>
                <a:gd name="connsiteX1" fmla="*/ 615188 w 2105911"/>
                <a:gd name="connsiteY1" fmla="*/ 1778568 h 1778568"/>
                <a:gd name="connsiteX2" fmla="*/ 572209 w 2105911"/>
                <a:gd name="connsiteY2" fmla="*/ 1735589 h 1778568"/>
                <a:gd name="connsiteX3" fmla="*/ 615188 w 2105911"/>
                <a:gd name="connsiteY3" fmla="*/ 1692610 h 1778568"/>
                <a:gd name="connsiteX4" fmla="*/ 658167 w 2105911"/>
                <a:gd name="connsiteY4" fmla="*/ 1735589 h 1778568"/>
                <a:gd name="connsiteX0" fmla="*/ 724527 w 2105911"/>
                <a:gd name="connsiteY0" fmla="*/ 1683987 h 1778568"/>
                <a:gd name="connsiteX1" fmla="*/ 638569 w 2105911"/>
                <a:gd name="connsiteY1" fmla="*/ 1769945 h 1778568"/>
                <a:gd name="connsiteX2" fmla="*/ 552611 w 2105911"/>
                <a:gd name="connsiteY2" fmla="*/ 1683987 h 1778568"/>
                <a:gd name="connsiteX3" fmla="*/ 638569 w 2105911"/>
                <a:gd name="connsiteY3" fmla="*/ 1598029 h 1778568"/>
                <a:gd name="connsiteX4" fmla="*/ 724527 w 2105911"/>
                <a:gd name="connsiteY4" fmla="*/ 1683987 h 1778568"/>
                <a:gd name="connsiteX0" fmla="*/ 697426 w 2105911"/>
                <a:gd name="connsiteY0" fmla="*/ 1425153 h 1778568"/>
                <a:gd name="connsiteX1" fmla="*/ 697426 w 2105911"/>
                <a:gd name="connsiteY1" fmla="*/ 1683025 h 1778568"/>
                <a:gd name="connsiteX2" fmla="*/ 697426 w 2105911"/>
                <a:gd name="connsiteY2" fmla="*/ 1425153 h 1778568"/>
                <a:gd name="connsiteX0" fmla="*/ 4729 w 43256"/>
                <a:gd name="connsiteY0" fmla="*/ 26036 h 49659"/>
                <a:gd name="connsiteX1" fmla="*/ 2196 w 43256"/>
                <a:gd name="connsiteY1" fmla="*/ 25239 h 49659"/>
                <a:gd name="connsiteX2" fmla="*/ 6964 w 43256"/>
                <a:gd name="connsiteY2" fmla="*/ 34758 h 49659"/>
                <a:gd name="connsiteX3" fmla="*/ 5856 w 43256"/>
                <a:gd name="connsiteY3" fmla="*/ 35139 h 49659"/>
                <a:gd name="connsiteX4" fmla="*/ 16514 w 43256"/>
                <a:gd name="connsiteY4" fmla="*/ 38949 h 49659"/>
                <a:gd name="connsiteX5" fmla="*/ 15846 w 43256"/>
                <a:gd name="connsiteY5" fmla="*/ 37209 h 49659"/>
                <a:gd name="connsiteX6" fmla="*/ 28863 w 43256"/>
                <a:gd name="connsiteY6" fmla="*/ 34610 h 49659"/>
                <a:gd name="connsiteX7" fmla="*/ 28596 w 43256"/>
                <a:gd name="connsiteY7" fmla="*/ 36519 h 49659"/>
                <a:gd name="connsiteX8" fmla="*/ 34165 w 43256"/>
                <a:gd name="connsiteY8" fmla="*/ 22813 h 49659"/>
                <a:gd name="connsiteX9" fmla="*/ 37416 w 43256"/>
                <a:gd name="connsiteY9" fmla="*/ 29949 h 49659"/>
                <a:gd name="connsiteX10" fmla="*/ 41834 w 43256"/>
                <a:gd name="connsiteY10" fmla="*/ 15213 h 49659"/>
                <a:gd name="connsiteX11" fmla="*/ 40386 w 43256"/>
                <a:gd name="connsiteY11" fmla="*/ 17889 h 49659"/>
                <a:gd name="connsiteX12" fmla="*/ 38360 w 43256"/>
                <a:gd name="connsiteY12" fmla="*/ 5285 h 49659"/>
                <a:gd name="connsiteX13" fmla="*/ 38436 w 43256"/>
                <a:gd name="connsiteY13" fmla="*/ 6549 h 49659"/>
                <a:gd name="connsiteX14" fmla="*/ 29114 w 43256"/>
                <a:gd name="connsiteY14" fmla="*/ 3811 h 49659"/>
                <a:gd name="connsiteX15" fmla="*/ 29856 w 43256"/>
                <a:gd name="connsiteY15" fmla="*/ 2199 h 49659"/>
                <a:gd name="connsiteX16" fmla="*/ 22177 w 43256"/>
                <a:gd name="connsiteY16" fmla="*/ 4579 h 49659"/>
                <a:gd name="connsiteX17" fmla="*/ 22536 w 43256"/>
                <a:gd name="connsiteY17" fmla="*/ 3189 h 49659"/>
                <a:gd name="connsiteX18" fmla="*/ 14036 w 43256"/>
                <a:gd name="connsiteY18" fmla="*/ 5051 h 49659"/>
                <a:gd name="connsiteX19" fmla="*/ 15336 w 43256"/>
                <a:gd name="connsiteY19" fmla="*/ 6399 h 49659"/>
                <a:gd name="connsiteX20" fmla="*/ 4163 w 43256"/>
                <a:gd name="connsiteY20" fmla="*/ 15648 h 49659"/>
                <a:gd name="connsiteX21" fmla="*/ 3936 w 43256"/>
                <a:gd name="connsiteY21" fmla="*/ 14229 h 49659"/>
                <a:gd name="connsiteX0" fmla="*/ 3936 w 43256"/>
                <a:gd name="connsiteY0" fmla="*/ 14229 h 49692"/>
                <a:gd name="connsiteX1" fmla="*/ 5659 w 43256"/>
                <a:gd name="connsiteY1" fmla="*/ 6766 h 49692"/>
                <a:gd name="connsiteX2" fmla="*/ 14041 w 43256"/>
                <a:gd name="connsiteY2" fmla="*/ 5061 h 49692"/>
                <a:gd name="connsiteX3" fmla="*/ 22492 w 43256"/>
                <a:gd name="connsiteY3" fmla="*/ 3291 h 49692"/>
                <a:gd name="connsiteX4" fmla="*/ 25785 w 43256"/>
                <a:gd name="connsiteY4" fmla="*/ 59 h 49692"/>
                <a:gd name="connsiteX5" fmla="*/ 29869 w 43256"/>
                <a:gd name="connsiteY5" fmla="*/ 2340 h 49692"/>
                <a:gd name="connsiteX6" fmla="*/ 35499 w 43256"/>
                <a:gd name="connsiteY6" fmla="*/ 549 h 49692"/>
                <a:gd name="connsiteX7" fmla="*/ 38354 w 43256"/>
                <a:gd name="connsiteY7" fmla="*/ 5435 h 49692"/>
                <a:gd name="connsiteX8" fmla="*/ 42018 w 43256"/>
                <a:gd name="connsiteY8" fmla="*/ 10177 h 49692"/>
                <a:gd name="connsiteX9" fmla="*/ 41854 w 43256"/>
                <a:gd name="connsiteY9" fmla="*/ 15319 h 49692"/>
                <a:gd name="connsiteX10" fmla="*/ 43052 w 43256"/>
                <a:gd name="connsiteY10" fmla="*/ 23181 h 49692"/>
                <a:gd name="connsiteX11" fmla="*/ 37440 w 43256"/>
                <a:gd name="connsiteY11" fmla="*/ 30063 h 49692"/>
                <a:gd name="connsiteX12" fmla="*/ 35431 w 43256"/>
                <a:gd name="connsiteY12" fmla="*/ 35960 h 49692"/>
                <a:gd name="connsiteX13" fmla="*/ 28591 w 43256"/>
                <a:gd name="connsiteY13" fmla="*/ 36674 h 49692"/>
                <a:gd name="connsiteX14" fmla="*/ 23703 w 43256"/>
                <a:gd name="connsiteY14" fmla="*/ 42965 h 49692"/>
                <a:gd name="connsiteX15" fmla="*/ 16516 w 43256"/>
                <a:gd name="connsiteY15" fmla="*/ 39125 h 49692"/>
                <a:gd name="connsiteX16" fmla="*/ 5840 w 43256"/>
                <a:gd name="connsiteY16" fmla="*/ 35331 h 49692"/>
                <a:gd name="connsiteX17" fmla="*/ 1146 w 43256"/>
                <a:gd name="connsiteY17" fmla="*/ 31109 h 49692"/>
                <a:gd name="connsiteX18" fmla="*/ 2149 w 43256"/>
                <a:gd name="connsiteY18" fmla="*/ 25410 h 49692"/>
                <a:gd name="connsiteX19" fmla="*/ 31 w 43256"/>
                <a:gd name="connsiteY19" fmla="*/ 19563 h 49692"/>
                <a:gd name="connsiteX20" fmla="*/ 3899 w 43256"/>
                <a:gd name="connsiteY20" fmla="*/ 14366 h 49692"/>
                <a:gd name="connsiteX21" fmla="*/ 3936 w 43256"/>
                <a:gd name="connsiteY21" fmla="*/ 14229 h 49692"/>
                <a:gd name="connsiteX0" fmla="*/ 615188 w 2105911"/>
                <a:gd name="connsiteY0" fmla="*/ 1692610 h 1779762"/>
                <a:gd name="connsiteX1" fmla="*/ 615188 w 2105911"/>
                <a:gd name="connsiteY1" fmla="*/ 1778568 h 1779762"/>
                <a:gd name="connsiteX2" fmla="*/ 572209 w 2105911"/>
                <a:gd name="connsiteY2" fmla="*/ 1735589 h 1779762"/>
                <a:gd name="connsiteX3" fmla="*/ 615188 w 2105911"/>
                <a:gd name="connsiteY3" fmla="*/ 1692610 h 1779762"/>
                <a:gd name="connsiteX0" fmla="*/ 724527 w 2105911"/>
                <a:gd name="connsiteY0" fmla="*/ 1683987 h 1779762"/>
                <a:gd name="connsiteX1" fmla="*/ 638569 w 2105911"/>
                <a:gd name="connsiteY1" fmla="*/ 1769945 h 1779762"/>
                <a:gd name="connsiteX2" fmla="*/ 552611 w 2105911"/>
                <a:gd name="connsiteY2" fmla="*/ 1683987 h 1779762"/>
                <a:gd name="connsiteX3" fmla="*/ 638569 w 2105911"/>
                <a:gd name="connsiteY3" fmla="*/ 1598029 h 1779762"/>
                <a:gd name="connsiteX4" fmla="*/ 724527 w 2105911"/>
                <a:gd name="connsiteY4" fmla="*/ 1683987 h 1779762"/>
                <a:gd name="connsiteX0" fmla="*/ 697426 w 2105911"/>
                <a:gd name="connsiteY0" fmla="*/ 1425153 h 1779762"/>
                <a:gd name="connsiteX1" fmla="*/ 697426 w 2105911"/>
                <a:gd name="connsiteY1" fmla="*/ 1683025 h 1779762"/>
                <a:gd name="connsiteX2" fmla="*/ 697426 w 2105911"/>
                <a:gd name="connsiteY2" fmla="*/ 1425153 h 1779762"/>
                <a:gd name="connsiteX0" fmla="*/ 4729 w 43256"/>
                <a:gd name="connsiteY0" fmla="*/ 26036 h 49692"/>
                <a:gd name="connsiteX1" fmla="*/ 2196 w 43256"/>
                <a:gd name="connsiteY1" fmla="*/ 25239 h 49692"/>
                <a:gd name="connsiteX2" fmla="*/ 6964 w 43256"/>
                <a:gd name="connsiteY2" fmla="*/ 34758 h 49692"/>
                <a:gd name="connsiteX3" fmla="*/ 5856 w 43256"/>
                <a:gd name="connsiteY3" fmla="*/ 35139 h 49692"/>
                <a:gd name="connsiteX4" fmla="*/ 16514 w 43256"/>
                <a:gd name="connsiteY4" fmla="*/ 38949 h 49692"/>
                <a:gd name="connsiteX5" fmla="*/ 15846 w 43256"/>
                <a:gd name="connsiteY5" fmla="*/ 37209 h 49692"/>
                <a:gd name="connsiteX6" fmla="*/ 28863 w 43256"/>
                <a:gd name="connsiteY6" fmla="*/ 34610 h 49692"/>
                <a:gd name="connsiteX7" fmla="*/ 28596 w 43256"/>
                <a:gd name="connsiteY7" fmla="*/ 36519 h 49692"/>
                <a:gd name="connsiteX8" fmla="*/ 34165 w 43256"/>
                <a:gd name="connsiteY8" fmla="*/ 22813 h 49692"/>
                <a:gd name="connsiteX9" fmla="*/ 37416 w 43256"/>
                <a:gd name="connsiteY9" fmla="*/ 29949 h 49692"/>
                <a:gd name="connsiteX10" fmla="*/ 41834 w 43256"/>
                <a:gd name="connsiteY10" fmla="*/ 15213 h 49692"/>
                <a:gd name="connsiteX11" fmla="*/ 40386 w 43256"/>
                <a:gd name="connsiteY11" fmla="*/ 17889 h 49692"/>
                <a:gd name="connsiteX12" fmla="*/ 38360 w 43256"/>
                <a:gd name="connsiteY12" fmla="*/ 5285 h 49692"/>
                <a:gd name="connsiteX13" fmla="*/ 38436 w 43256"/>
                <a:gd name="connsiteY13" fmla="*/ 6549 h 49692"/>
                <a:gd name="connsiteX14" fmla="*/ 29114 w 43256"/>
                <a:gd name="connsiteY14" fmla="*/ 3811 h 49692"/>
                <a:gd name="connsiteX15" fmla="*/ 29856 w 43256"/>
                <a:gd name="connsiteY15" fmla="*/ 2199 h 49692"/>
                <a:gd name="connsiteX16" fmla="*/ 22177 w 43256"/>
                <a:gd name="connsiteY16" fmla="*/ 4579 h 49692"/>
                <a:gd name="connsiteX17" fmla="*/ 22536 w 43256"/>
                <a:gd name="connsiteY17" fmla="*/ 3189 h 49692"/>
                <a:gd name="connsiteX18" fmla="*/ 14036 w 43256"/>
                <a:gd name="connsiteY18" fmla="*/ 5051 h 49692"/>
                <a:gd name="connsiteX19" fmla="*/ 15336 w 43256"/>
                <a:gd name="connsiteY19" fmla="*/ 6399 h 49692"/>
                <a:gd name="connsiteX20" fmla="*/ 4163 w 43256"/>
                <a:gd name="connsiteY20" fmla="*/ 15648 h 49692"/>
                <a:gd name="connsiteX21" fmla="*/ 3936 w 43256"/>
                <a:gd name="connsiteY21" fmla="*/ 14229 h 49692"/>
                <a:gd name="connsiteX0" fmla="*/ 3936 w 43256"/>
                <a:gd name="connsiteY0" fmla="*/ 14229 h 49692"/>
                <a:gd name="connsiteX1" fmla="*/ 5659 w 43256"/>
                <a:gd name="connsiteY1" fmla="*/ 6766 h 49692"/>
                <a:gd name="connsiteX2" fmla="*/ 14041 w 43256"/>
                <a:gd name="connsiteY2" fmla="*/ 5061 h 49692"/>
                <a:gd name="connsiteX3" fmla="*/ 22492 w 43256"/>
                <a:gd name="connsiteY3" fmla="*/ 3291 h 49692"/>
                <a:gd name="connsiteX4" fmla="*/ 25785 w 43256"/>
                <a:gd name="connsiteY4" fmla="*/ 59 h 49692"/>
                <a:gd name="connsiteX5" fmla="*/ 29869 w 43256"/>
                <a:gd name="connsiteY5" fmla="*/ 2340 h 49692"/>
                <a:gd name="connsiteX6" fmla="*/ 35499 w 43256"/>
                <a:gd name="connsiteY6" fmla="*/ 549 h 49692"/>
                <a:gd name="connsiteX7" fmla="*/ 38354 w 43256"/>
                <a:gd name="connsiteY7" fmla="*/ 5435 h 49692"/>
                <a:gd name="connsiteX8" fmla="*/ 42018 w 43256"/>
                <a:gd name="connsiteY8" fmla="*/ 10177 h 49692"/>
                <a:gd name="connsiteX9" fmla="*/ 41854 w 43256"/>
                <a:gd name="connsiteY9" fmla="*/ 15319 h 49692"/>
                <a:gd name="connsiteX10" fmla="*/ 43052 w 43256"/>
                <a:gd name="connsiteY10" fmla="*/ 23181 h 49692"/>
                <a:gd name="connsiteX11" fmla="*/ 37440 w 43256"/>
                <a:gd name="connsiteY11" fmla="*/ 30063 h 49692"/>
                <a:gd name="connsiteX12" fmla="*/ 35431 w 43256"/>
                <a:gd name="connsiteY12" fmla="*/ 35960 h 49692"/>
                <a:gd name="connsiteX13" fmla="*/ 28591 w 43256"/>
                <a:gd name="connsiteY13" fmla="*/ 36674 h 49692"/>
                <a:gd name="connsiteX14" fmla="*/ 23703 w 43256"/>
                <a:gd name="connsiteY14" fmla="*/ 42965 h 49692"/>
                <a:gd name="connsiteX15" fmla="*/ 16516 w 43256"/>
                <a:gd name="connsiteY15" fmla="*/ 39125 h 49692"/>
                <a:gd name="connsiteX16" fmla="*/ 5840 w 43256"/>
                <a:gd name="connsiteY16" fmla="*/ 35331 h 49692"/>
                <a:gd name="connsiteX17" fmla="*/ 1146 w 43256"/>
                <a:gd name="connsiteY17" fmla="*/ 31109 h 49692"/>
                <a:gd name="connsiteX18" fmla="*/ 2149 w 43256"/>
                <a:gd name="connsiteY18" fmla="*/ 25410 h 49692"/>
                <a:gd name="connsiteX19" fmla="*/ 31 w 43256"/>
                <a:gd name="connsiteY19" fmla="*/ 19563 h 49692"/>
                <a:gd name="connsiteX20" fmla="*/ 3899 w 43256"/>
                <a:gd name="connsiteY20" fmla="*/ 14366 h 49692"/>
                <a:gd name="connsiteX21" fmla="*/ 3936 w 43256"/>
                <a:gd name="connsiteY21" fmla="*/ 14229 h 49692"/>
                <a:gd name="connsiteX0" fmla="*/ 615188 w 2105911"/>
                <a:gd name="connsiteY0" fmla="*/ 1692610 h 1779762"/>
                <a:gd name="connsiteX1" fmla="*/ 615188 w 2105911"/>
                <a:gd name="connsiteY1" fmla="*/ 1778568 h 1779762"/>
                <a:gd name="connsiteX2" fmla="*/ 572209 w 2105911"/>
                <a:gd name="connsiteY2" fmla="*/ 1735589 h 1779762"/>
                <a:gd name="connsiteX3" fmla="*/ 615188 w 2105911"/>
                <a:gd name="connsiteY3" fmla="*/ 1692610 h 1779762"/>
                <a:gd name="connsiteX0" fmla="*/ 724527 w 2105911"/>
                <a:gd name="connsiteY0" fmla="*/ 1683987 h 1779762"/>
                <a:gd name="connsiteX1" fmla="*/ 638569 w 2105911"/>
                <a:gd name="connsiteY1" fmla="*/ 1769945 h 1779762"/>
                <a:gd name="connsiteX2" fmla="*/ 552611 w 2105911"/>
                <a:gd name="connsiteY2" fmla="*/ 1683987 h 1779762"/>
                <a:gd name="connsiteX3" fmla="*/ 724527 w 2105911"/>
                <a:gd name="connsiteY3" fmla="*/ 1683987 h 1779762"/>
                <a:gd name="connsiteX0" fmla="*/ 697426 w 2105911"/>
                <a:gd name="connsiteY0" fmla="*/ 1425153 h 1779762"/>
                <a:gd name="connsiteX1" fmla="*/ 697426 w 2105911"/>
                <a:gd name="connsiteY1" fmla="*/ 1683025 h 1779762"/>
                <a:gd name="connsiteX2" fmla="*/ 697426 w 2105911"/>
                <a:gd name="connsiteY2" fmla="*/ 1425153 h 1779762"/>
                <a:gd name="connsiteX0" fmla="*/ 4729 w 43256"/>
                <a:gd name="connsiteY0" fmla="*/ 26036 h 49692"/>
                <a:gd name="connsiteX1" fmla="*/ 2196 w 43256"/>
                <a:gd name="connsiteY1" fmla="*/ 25239 h 49692"/>
                <a:gd name="connsiteX2" fmla="*/ 6964 w 43256"/>
                <a:gd name="connsiteY2" fmla="*/ 34758 h 49692"/>
                <a:gd name="connsiteX3" fmla="*/ 5856 w 43256"/>
                <a:gd name="connsiteY3" fmla="*/ 35139 h 49692"/>
                <a:gd name="connsiteX4" fmla="*/ 16514 w 43256"/>
                <a:gd name="connsiteY4" fmla="*/ 38949 h 49692"/>
                <a:gd name="connsiteX5" fmla="*/ 15846 w 43256"/>
                <a:gd name="connsiteY5" fmla="*/ 37209 h 49692"/>
                <a:gd name="connsiteX6" fmla="*/ 28863 w 43256"/>
                <a:gd name="connsiteY6" fmla="*/ 34610 h 49692"/>
                <a:gd name="connsiteX7" fmla="*/ 28596 w 43256"/>
                <a:gd name="connsiteY7" fmla="*/ 36519 h 49692"/>
                <a:gd name="connsiteX8" fmla="*/ 34165 w 43256"/>
                <a:gd name="connsiteY8" fmla="*/ 22813 h 49692"/>
                <a:gd name="connsiteX9" fmla="*/ 37416 w 43256"/>
                <a:gd name="connsiteY9" fmla="*/ 29949 h 49692"/>
                <a:gd name="connsiteX10" fmla="*/ 41834 w 43256"/>
                <a:gd name="connsiteY10" fmla="*/ 15213 h 49692"/>
                <a:gd name="connsiteX11" fmla="*/ 40386 w 43256"/>
                <a:gd name="connsiteY11" fmla="*/ 17889 h 49692"/>
                <a:gd name="connsiteX12" fmla="*/ 38360 w 43256"/>
                <a:gd name="connsiteY12" fmla="*/ 5285 h 49692"/>
                <a:gd name="connsiteX13" fmla="*/ 38436 w 43256"/>
                <a:gd name="connsiteY13" fmla="*/ 6549 h 49692"/>
                <a:gd name="connsiteX14" fmla="*/ 29114 w 43256"/>
                <a:gd name="connsiteY14" fmla="*/ 3811 h 49692"/>
                <a:gd name="connsiteX15" fmla="*/ 29856 w 43256"/>
                <a:gd name="connsiteY15" fmla="*/ 2199 h 49692"/>
                <a:gd name="connsiteX16" fmla="*/ 22177 w 43256"/>
                <a:gd name="connsiteY16" fmla="*/ 4579 h 49692"/>
                <a:gd name="connsiteX17" fmla="*/ 22536 w 43256"/>
                <a:gd name="connsiteY17" fmla="*/ 3189 h 49692"/>
                <a:gd name="connsiteX18" fmla="*/ 14036 w 43256"/>
                <a:gd name="connsiteY18" fmla="*/ 5051 h 49692"/>
                <a:gd name="connsiteX19" fmla="*/ 15336 w 43256"/>
                <a:gd name="connsiteY19" fmla="*/ 6399 h 49692"/>
                <a:gd name="connsiteX20" fmla="*/ 4163 w 43256"/>
                <a:gd name="connsiteY20" fmla="*/ 15648 h 49692"/>
                <a:gd name="connsiteX21" fmla="*/ 3936 w 43256"/>
                <a:gd name="connsiteY21" fmla="*/ 14229 h 49692"/>
                <a:gd name="connsiteX0" fmla="*/ 3936 w 43256"/>
                <a:gd name="connsiteY0" fmla="*/ 14229 h 49659"/>
                <a:gd name="connsiteX1" fmla="*/ 5659 w 43256"/>
                <a:gd name="connsiteY1" fmla="*/ 6766 h 49659"/>
                <a:gd name="connsiteX2" fmla="*/ 14041 w 43256"/>
                <a:gd name="connsiteY2" fmla="*/ 5061 h 49659"/>
                <a:gd name="connsiteX3" fmla="*/ 22492 w 43256"/>
                <a:gd name="connsiteY3" fmla="*/ 3291 h 49659"/>
                <a:gd name="connsiteX4" fmla="*/ 25785 w 43256"/>
                <a:gd name="connsiteY4" fmla="*/ 59 h 49659"/>
                <a:gd name="connsiteX5" fmla="*/ 29869 w 43256"/>
                <a:gd name="connsiteY5" fmla="*/ 2340 h 49659"/>
                <a:gd name="connsiteX6" fmla="*/ 35499 w 43256"/>
                <a:gd name="connsiteY6" fmla="*/ 549 h 49659"/>
                <a:gd name="connsiteX7" fmla="*/ 38354 w 43256"/>
                <a:gd name="connsiteY7" fmla="*/ 5435 h 49659"/>
                <a:gd name="connsiteX8" fmla="*/ 42018 w 43256"/>
                <a:gd name="connsiteY8" fmla="*/ 10177 h 49659"/>
                <a:gd name="connsiteX9" fmla="*/ 41854 w 43256"/>
                <a:gd name="connsiteY9" fmla="*/ 15319 h 49659"/>
                <a:gd name="connsiteX10" fmla="*/ 43052 w 43256"/>
                <a:gd name="connsiteY10" fmla="*/ 23181 h 49659"/>
                <a:gd name="connsiteX11" fmla="*/ 37440 w 43256"/>
                <a:gd name="connsiteY11" fmla="*/ 30063 h 49659"/>
                <a:gd name="connsiteX12" fmla="*/ 35431 w 43256"/>
                <a:gd name="connsiteY12" fmla="*/ 35960 h 49659"/>
                <a:gd name="connsiteX13" fmla="*/ 28591 w 43256"/>
                <a:gd name="connsiteY13" fmla="*/ 36674 h 49659"/>
                <a:gd name="connsiteX14" fmla="*/ 23703 w 43256"/>
                <a:gd name="connsiteY14" fmla="*/ 42965 h 49659"/>
                <a:gd name="connsiteX15" fmla="*/ 16516 w 43256"/>
                <a:gd name="connsiteY15" fmla="*/ 39125 h 49659"/>
                <a:gd name="connsiteX16" fmla="*/ 5840 w 43256"/>
                <a:gd name="connsiteY16" fmla="*/ 35331 h 49659"/>
                <a:gd name="connsiteX17" fmla="*/ 1146 w 43256"/>
                <a:gd name="connsiteY17" fmla="*/ 31109 h 49659"/>
                <a:gd name="connsiteX18" fmla="*/ 2149 w 43256"/>
                <a:gd name="connsiteY18" fmla="*/ 25410 h 49659"/>
                <a:gd name="connsiteX19" fmla="*/ 31 w 43256"/>
                <a:gd name="connsiteY19" fmla="*/ 19563 h 49659"/>
                <a:gd name="connsiteX20" fmla="*/ 3899 w 43256"/>
                <a:gd name="connsiteY20" fmla="*/ 14366 h 49659"/>
                <a:gd name="connsiteX21" fmla="*/ 3936 w 43256"/>
                <a:gd name="connsiteY21" fmla="*/ 14229 h 49659"/>
                <a:gd name="connsiteX0" fmla="*/ 572209 w 2105911"/>
                <a:gd name="connsiteY0" fmla="*/ 1735589 h 1778568"/>
                <a:gd name="connsiteX1" fmla="*/ 615188 w 2105911"/>
                <a:gd name="connsiteY1" fmla="*/ 1778568 h 1778568"/>
                <a:gd name="connsiteX2" fmla="*/ 572209 w 2105911"/>
                <a:gd name="connsiteY2" fmla="*/ 1735589 h 1778568"/>
                <a:gd name="connsiteX0" fmla="*/ 724527 w 2105911"/>
                <a:gd name="connsiteY0" fmla="*/ 1683987 h 1778568"/>
                <a:gd name="connsiteX1" fmla="*/ 638569 w 2105911"/>
                <a:gd name="connsiteY1" fmla="*/ 1769945 h 1778568"/>
                <a:gd name="connsiteX2" fmla="*/ 552611 w 2105911"/>
                <a:gd name="connsiteY2" fmla="*/ 1683987 h 1778568"/>
                <a:gd name="connsiteX3" fmla="*/ 724527 w 2105911"/>
                <a:gd name="connsiteY3" fmla="*/ 1683987 h 1778568"/>
                <a:gd name="connsiteX0" fmla="*/ 697426 w 2105911"/>
                <a:gd name="connsiteY0" fmla="*/ 1425153 h 1778568"/>
                <a:gd name="connsiteX1" fmla="*/ 697426 w 2105911"/>
                <a:gd name="connsiteY1" fmla="*/ 1683025 h 1778568"/>
                <a:gd name="connsiteX2" fmla="*/ 697426 w 2105911"/>
                <a:gd name="connsiteY2" fmla="*/ 1425153 h 1778568"/>
                <a:gd name="connsiteX0" fmla="*/ 4729 w 43256"/>
                <a:gd name="connsiteY0" fmla="*/ 26036 h 49659"/>
                <a:gd name="connsiteX1" fmla="*/ 2196 w 43256"/>
                <a:gd name="connsiteY1" fmla="*/ 25239 h 49659"/>
                <a:gd name="connsiteX2" fmla="*/ 6964 w 43256"/>
                <a:gd name="connsiteY2" fmla="*/ 34758 h 49659"/>
                <a:gd name="connsiteX3" fmla="*/ 5856 w 43256"/>
                <a:gd name="connsiteY3" fmla="*/ 35139 h 49659"/>
                <a:gd name="connsiteX4" fmla="*/ 16514 w 43256"/>
                <a:gd name="connsiteY4" fmla="*/ 38949 h 49659"/>
                <a:gd name="connsiteX5" fmla="*/ 15846 w 43256"/>
                <a:gd name="connsiteY5" fmla="*/ 37209 h 49659"/>
                <a:gd name="connsiteX6" fmla="*/ 28863 w 43256"/>
                <a:gd name="connsiteY6" fmla="*/ 34610 h 49659"/>
                <a:gd name="connsiteX7" fmla="*/ 28596 w 43256"/>
                <a:gd name="connsiteY7" fmla="*/ 36519 h 49659"/>
                <a:gd name="connsiteX8" fmla="*/ 34165 w 43256"/>
                <a:gd name="connsiteY8" fmla="*/ 22813 h 49659"/>
                <a:gd name="connsiteX9" fmla="*/ 37416 w 43256"/>
                <a:gd name="connsiteY9" fmla="*/ 29949 h 49659"/>
                <a:gd name="connsiteX10" fmla="*/ 41834 w 43256"/>
                <a:gd name="connsiteY10" fmla="*/ 15213 h 49659"/>
                <a:gd name="connsiteX11" fmla="*/ 40386 w 43256"/>
                <a:gd name="connsiteY11" fmla="*/ 17889 h 49659"/>
                <a:gd name="connsiteX12" fmla="*/ 38360 w 43256"/>
                <a:gd name="connsiteY12" fmla="*/ 5285 h 49659"/>
                <a:gd name="connsiteX13" fmla="*/ 38436 w 43256"/>
                <a:gd name="connsiteY13" fmla="*/ 6549 h 49659"/>
                <a:gd name="connsiteX14" fmla="*/ 29114 w 43256"/>
                <a:gd name="connsiteY14" fmla="*/ 3811 h 49659"/>
                <a:gd name="connsiteX15" fmla="*/ 29856 w 43256"/>
                <a:gd name="connsiteY15" fmla="*/ 2199 h 49659"/>
                <a:gd name="connsiteX16" fmla="*/ 22177 w 43256"/>
                <a:gd name="connsiteY16" fmla="*/ 4579 h 49659"/>
                <a:gd name="connsiteX17" fmla="*/ 22536 w 43256"/>
                <a:gd name="connsiteY17" fmla="*/ 3189 h 49659"/>
                <a:gd name="connsiteX18" fmla="*/ 14036 w 43256"/>
                <a:gd name="connsiteY18" fmla="*/ 5051 h 49659"/>
                <a:gd name="connsiteX19" fmla="*/ 15336 w 43256"/>
                <a:gd name="connsiteY19" fmla="*/ 6399 h 49659"/>
                <a:gd name="connsiteX20" fmla="*/ 4163 w 43256"/>
                <a:gd name="connsiteY20" fmla="*/ 15648 h 49659"/>
                <a:gd name="connsiteX21" fmla="*/ 3936 w 43256"/>
                <a:gd name="connsiteY21" fmla="*/ 14229 h 49659"/>
                <a:gd name="connsiteX0" fmla="*/ 3936 w 43256"/>
                <a:gd name="connsiteY0" fmla="*/ 14229 h 49659"/>
                <a:gd name="connsiteX1" fmla="*/ 5659 w 43256"/>
                <a:gd name="connsiteY1" fmla="*/ 6766 h 49659"/>
                <a:gd name="connsiteX2" fmla="*/ 14041 w 43256"/>
                <a:gd name="connsiteY2" fmla="*/ 5061 h 49659"/>
                <a:gd name="connsiteX3" fmla="*/ 22492 w 43256"/>
                <a:gd name="connsiteY3" fmla="*/ 3291 h 49659"/>
                <a:gd name="connsiteX4" fmla="*/ 25785 w 43256"/>
                <a:gd name="connsiteY4" fmla="*/ 59 h 49659"/>
                <a:gd name="connsiteX5" fmla="*/ 29869 w 43256"/>
                <a:gd name="connsiteY5" fmla="*/ 2340 h 49659"/>
                <a:gd name="connsiteX6" fmla="*/ 35499 w 43256"/>
                <a:gd name="connsiteY6" fmla="*/ 549 h 49659"/>
                <a:gd name="connsiteX7" fmla="*/ 38354 w 43256"/>
                <a:gd name="connsiteY7" fmla="*/ 5435 h 49659"/>
                <a:gd name="connsiteX8" fmla="*/ 42018 w 43256"/>
                <a:gd name="connsiteY8" fmla="*/ 10177 h 49659"/>
                <a:gd name="connsiteX9" fmla="*/ 41854 w 43256"/>
                <a:gd name="connsiteY9" fmla="*/ 15319 h 49659"/>
                <a:gd name="connsiteX10" fmla="*/ 43052 w 43256"/>
                <a:gd name="connsiteY10" fmla="*/ 23181 h 49659"/>
                <a:gd name="connsiteX11" fmla="*/ 37440 w 43256"/>
                <a:gd name="connsiteY11" fmla="*/ 30063 h 49659"/>
                <a:gd name="connsiteX12" fmla="*/ 35431 w 43256"/>
                <a:gd name="connsiteY12" fmla="*/ 35960 h 49659"/>
                <a:gd name="connsiteX13" fmla="*/ 28591 w 43256"/>
                <a:gd name="connsiteY13" fmla="*/ 36674 h 49659"/>
                <a:gd name="connsiteX14" fmla="*/ 23703 w 43256"/>
                <a:gd name="connsiteY14" fmla="*/ 42965 h 49659"/>
                <a:gd name="connsiteX15" fmla="*/ 16516 w 43256"/>
                <a:gd name="connsiteY15" fmla="*/ 39125 h 49659"/>
                <a:gd name="connsiteX16" fmla="*/ 5840 w 43256"/>
                <a:gd name="connsiteY16" fmla="*/ 35331 h 49659"/>
                <a:gd name="connsiteX17" fmla="*/ 1146 w 43256"/>
                <a:gd name="connsiteY17" fmla="*/ 31109 h 49659"/>
                <a:gd name="connsiteX18" fmla="*/ 2149 w 43256"/>
                <a:gd name="connsiteY18" fmla="*/ 25410 h 49659"/>
                <a:gd name="connsiteX19" fmla="*/ 31 w 43256"/>
                <a:gd name="connsiteY19" fmla="*/ 19563 h 49659"/>
                <a:gd name="connsiteX20" fmla="*/ 3899 w 43256"/>
                <a:gd name="connsiteY20" fmla="*/ 14366 h 49659"/>
                <a:gd name="connsiteX21" fmla="*/ 3936 w 43256"/>
                <a:gd name="connsiteY21" fmla="*/ 14229 h 49659"/>
                <a:gd name="connsiteX0" fmla="*/ 572209 w 2105911"/>
                <a:gd name="connsiteY0" fmla="*/ 1735589 h 1778568"/>
                <a:gd name="connsiteX1" fmla="*/ 615188 w 2105911"/>
                <a:gd name="connsiteY1" fmla="*/ 1778568 h 1778568"/>
                <a:gd name="connsiteX2" fmla="*/ 572209 w 2105911"/>
                <a:gd name="connsiteY2" fmla="*/ 1735589 h 1778568"/>
                <a:gd name="connsiteX0" fmla="*/ 724527 w 2105911"/>
                <a:gd name="connsiteY0" fmla="*/ 1683987 h 1778568"/>
                <a:gd name="connsiteX1" fmla="*/ 552611 w 2105911"/>
                <a:gd name="connsiteY1" fmla="*/ 1683987 h 1778568"/>
                <a:gd name="connsiteX2" fmla="*/ 724527 w 2105911"/>
                <a:gd name="connsiteY2" fmla="*/ 1683987 h 1778568"/>
                <a:gd name="connsiteX0" fmla="*/ 697426 w 2105911"/>
                <a:gd name="connsiteY0" fmla="*/ 1425153 h 1778568"/>
                <a:gd name="connsiteX1" fmla="*/ 697426 w 2105911"/>
                <a:gd name="connsiteY1" fmla="*/ 1683025 h 1778568"/>
                <a:gd name="connsiteX2" fmla="*/ 697426 w 2105911"/>
                <a:gd name="connsiteY2" fmla="*/ 1425153 h 1778568"/>
                <a:gd name="connsiteX0" fmla="*/ 4729 w 43256"/>
                <a:gd name="connsiteY0" fmla="*/ 26036 h 49659"/>
                <a:gd name="connsiteX1" fmla="*/ 2196 w 43256"/>
                <a:gd name="connsiteY1" fmla="*/ 25239 h 49659"/>
                <a:gd name="connsiteX2" fmla="*/ 6964 w 43256"/>
                <a:gd name="connsiteY2" fmla="*/ 34758 h 49659"/>
                <a:gd name="connsiteX3" fmla="*/ 5856 w 43256"/>
                <a:gd name="connsiteY3" fmla="*/ 35139 h 49659"/>
                <a:gd name="connsiteX4" fmla="*/ 16514 w 43256"/>
                <a:gd name="connsiteY4" fmla="*/ 38949 h 49659"/>
                <a:gd name="connsiteX5" fmla="*/ 15846 w 43256"/>
                <a:gd name="connsiteY5" fmla="*/ 37209 h 49659"/>
                <a:gd name="connsiteX6" fmla="*/ 28863 w 43256"/>
                <a:gd name="connsiteY6" fmla="*/ 34610 h 49659"/>
                <a:gd name="connsiteX7" fmla="*/ 28596 w 43256"/>
                <a:gd name="connsiteY7" fmla="*/ 36519 h 49659"/>
                <a:gd name="connsiteX8" fmla="*/ 34165 w 43256"/>
                <a:gd name="connsiteY8" fmla="*/ 22813 h 49659"/>
                <a:gd name="connsiteX9" fmla="*/ 37416 w 43256"/>
                <a:gd name="connsiteY9" fmla="*/ 29949 h 49659"/>
                <a:gd name="connsiteX10" fmla="*/ 41834 w 43256"/>
                <a:gd name="connsiteY10" fmla="*/ 15213 h 49659"/>
                <a:gd name="connsiteX11" fmla="*/ 40386 w 43256"/>
                <a:gd name="connsiteY11" fmla="*/ 17889 h 49659"/>
                <a:gd name="connsiteX12" fmla="*/ 38360 w 43256"/>
                <a:gd name="connsiteY12" fmla="*/ 5285 h 49659"/>
                <a:gd name="connsiteX13" fmla="*/ 38436 w 43256"/>
                <a:gd name="connsiteY13" fmla="*/ 6549 h 49659"/>
                <a:gd name="connsiteX14" fmla="*/ 29114 w 43256"/>
                <a:gd name="connsiteY14" fmla="*/ 3811 h 49659"/>
                <a:gd name="connsiteX15" fmla="*/ 29856 w 43256"/>
                <a:gd name="connsiteY15" fmla="*/ 2199 h 49659"/>
                <a:gd name="connsiteX16" fmla="*/ 22177 w 43256"/>
                <a:gd name="connsiteY16" fmla="*/ 4579 h 49659"/>
                <a:gd name="connsiteX17" fmla="*/ 22536 w 43256"/>
                <a:gd name="connsiteY17" fmla="*/ 3189 h 49659"/>
                <a:gd name="connsiteX18" fmla="*/ 14036 w 43256"/>
                <a:gd name="connsiteY18" fmla="*/ 5051 h 49659"/>
                <a:gd name="connsiteX19" fmla="*/ 15336 w 43256"/>
                <a:gd name="connsiteY19" fmla="*/ 6399 h 49659"/>
                <a:gd name="connsiteX20" fmla="*/ 4163 w 43256"/>
                <a:gd name="connsiteY20" fmla="*/ 15648 h 49659"/>
                <a:gd name="connsiteX21" fmla="*/ 3936 w 43256"/>
                <a:gd name="connsiteY21" fmla="*/ 14229 h 49659"/>
                <a:gd name="connsiteX0" fmla="*/ 3936 w 43256"/>
                <a:gd name="connsiteY0" fmla="*/ 14229 h 64912"/>
                <a:gd name="connsiteX1" fmla="*/ 5659 w 43256"/>
                <a:gd name="connsiteY1" fmla="*/ 6766 h 64912"/>
                <a:gd name="connsiteX2" fmla="*/ 14041 w 43256"/>
                <a:gd name="connsiteY2" fmla="*/ 5061 h 64912"/>
                <a:gd name="connsiteX3" fmla="*/ 22492 w 43256"/>
                <a:gd name="connsiteY3" fmla="*/ 3291 h 64912"/>
                <a:gd name="connsiteX4" fmla="*/ 25785 w 43256"/>
                <a:gd name="connsiteY4" fmla="*/ 59 h 64912"/>
                <a:gd name="connsiteX5" fmla="*/ 29869 w 43256"/>
                <a:gd name="connsiteY5" fmla="*/ 2340 h 64912"/>
                <a:gd name="connsiteX6" fmla="*/ 35499 w 43256"/>
                <a:gd name="connsiteY6" fmla="*/ 549 h 64912"/>
                <a:gd name="connsiteX7" fmla="*/ 38354 w 43256"/>
                <a:gd name="connsiteY7" fmla="*/ 5435 h 64912"/>
                <a:gd name="connsiteX8" fmla="*/ 42018 w 43256"/>
                <a:gd name="connsiteY8" fmla="*/ 10177 h 64912"/>
                <a:gd name="connsiteX9" fmla="*/ 41854 w 43256"/>
                <a:gd name="connsiteY9" fmla="*/ 15319 h 64912"/>
                <a:gd name="connsiteX10" fmla="*/ 43052 w 43256"/>
                <a:gd name="connsiteY10" fmla="*/ 23181 h 64912"/>
                <a:gd name="connsiteX11" fmla="*/ 37440 w 43256"/>
                <a:gd name="connsiteY11" fmla="*/ 30063 h 64912"/>
                <a:gd name="connsiteX12" fmla="*/ 35431 w 43256"/>
                <a:gd name="connsiteY12" fmla="*/ 35960 h 64912"/>
                <a:gd name="connsiteX13" fmla="*/ 28591 w 43256"/>
                <a:gd name="connsiteY13" fmla="*/ 36674 h 64912"/>
                <a:gd name="connsiteX14" fmla="*/ 23703 w 43256"/>
                <a:gd name="connsiteY14" fmla="*/ 42965 h 64912"/>
                <a:gd name="connsiteX15" fmla="*/ 16516 w 43256"/>
                <a:gd name="connsiteY15" fmla="*/ 39125 h 64912"/>
                <a:gd name="connsiteX16" fmla="*/ 5840 w 43256"/>
                <a:gd name="connsiteY16" fmla="*/ 35331 h 64912"/>
                <a:gd name="connsiteX17" fmla="*/ 1146 w 43256"/>
                <a:gd name="connsiteY17" fmla="*/ 31109 h 64912"/>
                <a:gd name="connsiteX18" fmla="*/ 2149 w 43256"/>
                <a:gd name="connsiteY18" fmla="*/ 25410 h 64912"/>
                <a:gd name="connsiteX19" fmla="*/ 31 w 43256"/>
                <a:gd name="connsiteY19" fmla="*/ 19563 h 64912"/>
                <a:gd name="connsiteX20" fmla="*/ 3899 w 43256"/>
                <a:gd name="connsiteY20" fmla="*/ 14366 h 64912"/>
                <a:gd name="connsiteX21" fmla="*/ 3936 w 43256"/>
                <a:gd name="connsiteY21" fmla="*/ 14229 h 64912"/>
                <a:gd name="connsiteX0" fmla="*/ 572209 w 2105911"/>
                <a:gd name="connsiteY0" fmla="*/ 1735589 h 2324863"/>
                <a:gd name="connsiteX1" fmla="*/ 615188 w 2105911"/>
                <a:gd name="connsiteY1" fmla="*/ 1778568 h 2324863"/>
                <a:gd name="connsiteX2" fmla="*/ 572209 w 2105911"/>
                <a:gd name="connsiteY2" fmla="*/ 1735589 h 2324863"/>
                <a:gd name="connsiteX0" fmla="*/ 724527 w 2105911"/>
                <a:gd name="connsiteY0" fmla="*/ 1683987 h 2324863"/>
                <a:gd name="connsiteX1" fmla="*/ 552611 w 2105911"/>
                <a:gd name="connsiteY1" fmla="*/ 1683987 h 2324863"/>
                <a:gd name="connsiteX2" fmla="*/ 724527 w 2105911"/>
                <a:gd name="connsiteY2" fmla="*/ 1683987 h 2324863"/>
                <a:gd name="connsiteX0" fmla="*/ 697426 w 2105911"/>
                <a:gd name="connsiteY0" fmla="*/ 1425153 h 2324863"/>
                <a:gd name="connsiteX1" fmla="*/ 899649 w 2105911"/>
                <a:gd name="connsiteY1" fmla="*/ 2324863 h 2324863"/>
                <a:gd name="connsiteX2" fmla="*/ 697426 w 2105911"/>
                <a:gd name="connsiteY2" fmla="*/ 1425153 h 2324863"/>
                <a:gd name="connsiteX0" fmla="*/ 4729 w 43256"/>
                <a:gd name="connsiteY0" fmla="*/ 26036 h 64912"/>
                <a:gd name="connsiteX1" fmla="*/ 2196 w 43256"/>
                <a:gd name="connsiteY1" fmla="*/ 25239 h 64912"/>
                <a:gd name="connsiteX2" fmla="*/ 6964 w 43256"/>
                <a:gd name="connsiteY2" fmla="*/ 34758 h 64912"/>
                <a:gd name="connsiteX3" fmla="*/ 5856 w 43256"/>
                <a:gd name="connsiteY3" fmla="*/ 35139 h 64912"/>
                <a:gd name="connsiteX4" fmla="*/ 16514 w 43256"/>
                <a:gd name="connsiteY4" fmla="*/ 38949 h 64912"/>
                <a:gd name="connsiteX5" fmla="*/ 15846 w 43256"/>
                <a:gd name="connsiteY5" fmla="*/ 37209 h 64912"/>
                <a:gd name="connsiteX6" fmla="*/ 28863 w 43256"/>
                <a:gd name="connsiteY6" fmla="*/ 34610 h 64912"/>
                <a:gd name="connsiteX7" fmla="*/ 28596 w 43256"/>
                <a:gd name="connsiteY7" fmla="*/ 36519 h 64912"/>
                <a:gd name="connsiteX8" fmla="*/ 34165 w 43256"/>
                <a:gd name="connsiteY8" fmla="*/ 22813 h 64912"/>
                <a:gd name="connsiteX9" fmla="*/ 37416 w 43256"/>
                <a:gd name="connsiteY9" fmla="*/ 29949 h 64912"/>
                <a:gd name="connsiteX10" fmla="*/ 41834 w 43256"/>
                <a:gd name="connsiteY10" fmla="*/ 15213 h 64912"/>
                <a:gd name="connsiteX11" fmla="*/ 40386 w 43256"/>
                <a:gd name="connsiteY11" fmla="*/ 17889 h 64912"/>
                <a:gd name="connsiteX12" fmla="*/ 38360 w 43256"/>
                <a:gd name="connsiteY12" fmla="*/ 5285 h 64912"/>
                <a:gd name="connsiteX13" fmla="*/ 38436 w 43256"/>
                <a:gd name="connsiteY13" fmla="*/ 6549 h 64912"/>
                <a:gd name="connsiteX14" fmla="*/ 29114 w 43256"/>
                <a:gd name="connsiteY14" fmla="*/ 3811 h 64912"/>
                <a:gd name="connsiteX15" fmla="*/ 29856 w 43256"/>
                <a:gd name="connsiteY15" fmla="*/ 2199 h 64912"/>
                <a:gd name="connsiteX16" fmla="*/ 22177 w 43256"/>
                <a:gd name="connsiteY16" fmla="*/ 4579 h 64912"/>
                <a:gd name="connsiteX17" fmla="*/ 22536 w 43256"/>
                <a:gd name="connsiteY17" fmla="*/ 3189 h 64912"/>
                <a:gd name="connsiteX18" fmla="*/ 14036 w 43256"/>
                <a:gd name="connsiteY18" fmla="*/ 5051 h 64912"/>
                <a:gd name="connsiteX19" fmla="*/ 15336 w 43256"/>
                <a:gd name="connsiteY19" fmla="*/ 6399 h 64912"/>
                <a:gd name="connsiteX20" fmla="*/ 4163 w 43256"/>
                <a:gd name="connsiteY20" fmla="*/ 15648 h 64912"/>
                <a:gd name="connsiteX21" fmla="*/ 3936 w 43256"/>
                <a:gd name="connsiteY21" fmla="*/ 14229 h 64912"/>
                <a:gd name="connsiteX0" fmla="*/ 3936 w 43256"/>
                <a:gd name="connsiteY0" fmla="*/ 14229 h 67465"/>
                <a:gd name="connsiteX1" fmla="*/ 5659 w 43256"/>
                <a:gd name="connsiteY1" fmla="*/ 6766 h 67465"/>
                <a:gd name="connsiteX2" fmla="*/ 14041 w 43256"/>
                <a:gd name="connsiteY2" fmla="*/ 5061 h 67465"/>
                <a:gd name="connsiteX3" fmla="*/ 22492 w 43256"/>
                <a:gd name="connsiteY3" fmla="*/ 3291 h 67465"/>
                <a:gd name="connsiteX4" fmla="*/ 25785 w 43256"/>
                <a:gd name="connsiteY4" fmla="*/ 59 h 67465"/>
                <a:gd name="connsiteX5" fmla="*/ 29869 w 43256"/>
                <a:gd name="connsiteY5" fmla="*/ 2340 h 67465"/>
                <a:gd name="connsiteX6" fmla="*/ 35499 w 43256"/>
                <a:gd name="connsiteY6" fmla="*/ 549 h 67465"/>
                <a:gd name="connsiteX7" fmla="*/ 38354 w 43256"/>
                <a:gd name="connsiteY7" fmla="*/ 5435 h 67465"/>
                <a:gd name="connsiteX8" fmla="*/ 42018 w 43256"/>
                <a:gd name="connsiteY8" fmla="*/ 10177 h 67465"/>
                <a:gd name="connsiteX9" fmla="*/ 41854 w 43256"/>
                <a:gd name="connsiteY9" fmla="*/ 15319 h 67465"/>
                <a:gd name="connsiteX10" fmla="*/ 43052 w 43256"/>
                <a:gd name="connsiteY10" fmla="*/ 23181 h 67465"/>
                <a:gd name="connsiteX11" fmla="*/ 37440 w 43256"/>
                <a:gd name="connsiteY11" fmla="*/ 30063 h 67465"/>
                <a:gd name="connsiteX12" fmla="*/ 35431 w 43256"/>
                <a:gd name="connsiteY12" fmla="*/ 35960 h 67465"/>
                <a:gd name="connsiteX13" fmla="*/ 28591 w 43256"/>
                <a:gd name="connsiteY13" fmla="*/ 36674 h 67465"/>
                <a:gd name="connsiteX14" fmla="*/ 23703 w 43256"/>
                <a:gd name="connsiteY14" fmla="*/ 42965 h 67465"/>
                <a:gd name="connsiteX15" fmla="*/ 16516 w 43256"/>
                <a:gd name="connsiteY15" fmla="*/ 39125 h 67465"/>
                <a:gd name="connsiteX16" fmla="*/ 5840 w 43256"/>
                <a:gd name="connsiteY16" fmla="*/ 35331 h 67465"/>
                <a:gd name="connsiteX17" fmla="*/ 1146 w 43256"/>
                <a:gd name="connsiteY17" fmla="*/ 31109 h 67465"/>
                <a:gd name="connsiteX18" fmla="*/ 2149 w 43256"/>
                <a:gd name="connsiteY18" fmla="*/ 25410 h 67465"/>
                <a:gd name="connsiteX19" fmla="*/ 31 w 43256"/>
                <a:gd name="connsiteY19" fmla="*/ 19563 h 67465"/>
                <a:gd name="connsiteX20" fmla="*/ 3899 w 43256"/>
                <a:gd name="connsiteY20" fmla="*/ 14366 h 67465"/>
                <a:gd name="connsiteX21" fmla="*/ 3936 w 43256"/>
                <a:gd name="connsiteY21" fmla="*/ 14229 h 67465"/>
                <a:gd name="connsiteX0" fmla="*/ 572209 w 2105911"/>
                <a:gd name="connsiteY0" fmla="*/ 1735589 h 2416303"/>
                <a:gd name="connsiteX1" fmla="*/ 615188 w 2105911"/>
                <a:gd name="connsiteY1" fmla="*/ 1778568 h 2416303"/>
                <a:gd name="connsiteX2" fmla="*/ 572209 w 2105911"/>
                <a:gd name="connsiteY2" fmla="*/ 1735589 h 2416303"/>
                <a:gd name="connsiteX0" fmla="*/ 724527 w 2105911"/>
                <a:gd name="connsiteY0" fmla="*/ 1683987 h 2416303"/>
                <a:gd name="connsiteX1" fmla="*/ 552611 w 2105911"/>
                <a:gd name="connsiteY1" fmla="*/ 1683987 h 2416303"/>
                <a:gd name="connsiteX2" fmla="*/ 724527 w 2105911"/>
                <a:gd name="connsiteY2" fmla="*/ 1683987 h 2416303"/>
                <a:gd name="connsiteX0" fmla="*/ 899649 w 2105911"/>
                <a:gd name="connsiteY0" fmla="*/ 2324863 h 2416303"/>
                <a:gd name="connsiteX1" fmla="*/ 697426 w 2105911"/>
                <a:gd name="connsiteY1" fmla="*/ 1425153 h 2416303"/>
                <a:gd name="connsiteX2" fmla="*/ 991089 w 2105911"/>
                <a:gd name="connsiteY2" fmla="*/ 2416303 h 2416303"/>
                <a:gd name="connsiteX0" fmla="*/ 4729 w 43256"/>
                <a:gd name="connsiteY0" fmla="*/ 26036 h 67465"/>
                <a:gd name="connsiteX1" fmla="*/ 2196 w 43256"/>
                <a:gd name="connsiteY1" fmla="*/ 25239 h 67465"/>
                <a:gd name="connsiteX2" fmla="*/ 6964 w 43256"/>
                <a:gd name="connsiteY2" fmla="*/ 34758 h 67465"/>
                <a:gd name="connsiteX3" fmla="*/ 5856 w 43256"/>
                <a:gd name="connsiteY3" fmla="*/ 35139 h 67465"/>
                <a:gd name="connsiteX4" fmla="*/ 16514 w 43256"/>
                <a:gd name="connsiteY4" fmla="*/ 38949 h 67465"/>
                <a:gd name="connsiteX5" fmla="*/ 15846 w 43256"/>
                <a:gd name="connsiteY5" fmla="*/ 37209 h 67465"/>
                <a:gd name="connsiteX6" fmla="*/ 28863 w 43256"/>
                <a:gd name="connsiteY6" fmla="*/ 34610 h 67465"/>
                <a:gd name="connsiteX7" fmla="*/ 28596 w 43256"/>
                <a:gd name="connsiteY7" fmla="*/ 36519 h 67465"/>
                <a:gd name="connsiteX8" fmla="*/ 34165 w 43256"/>
                <a:gd name="connsiteY8" fmla="*/ 22813 h 67465"/>
                <a:gd name="connsiteX9" fmla="*/ 37416 w 43256"/>
                <a:gd name="connsiteY9" fmla="*/ 29949 h 67465"/>
                <a:gd name="connsiteX10" fmla="*/ 41834 w 43256"/>
                <a:gd name="connsiteY10" fmla="*/ 15213 h 67465"/>
                <a:gd name="connsiteX11" fmla="*/ 40386 w 43256"/>
                <a:gd name="connsiteY11" fmla="*/ 17889 h 67465"/>
                <a:gd name="connsiteX12" fmla="*/ 38360 w 43256"/>
                <a:gd name="connsiteY12" fmla="*/ 5285 h 67465"/>
                <a:gd name="connsiteX13" fmla="*/ 38436 w 43256"/>
                <a:gd name="connsiteY13" fmla="*/ 6549 h 67465"/>
                <a:gd name="connsiteX14" fmla="*/ 29114 w 43256"/>
                <a:gd name="connsiteY14" fmla="*/ 3811 h 67465"/>
                <a:gd name="connsiteX15" fmla="*/ 29856 w 43256"/>
                <a:gd name="connsiteY15" fmla="*/ 2199 h 67465"/>
                <a:gd name="connsiteX16" fmla="*/ 22177 w 43256"/>
                <a:gd name="connsiteY16" fmla="*/ 4579 h 67465"/>
                <a:gd name="connsiteX17" fmla="*/ 22536 w 43256"/>
                <a:gd name="connsiteY17" fmla="*/ 3189 h 67465"/>
                <a:gd name="connsiteX18" fmla="*/ 14036 w 43256"/>
                <a:gd name="connsiteY18" fmla="*/ 5051 h 67465"/>
                <a:gd name="connsiteX19" fmla="*/ 15336 w 43256"/>
                <a:gd name="connsiteY19" fmla="*/ 6399 h 67465"/>
                <a:gd name="connsiteX20" fmla="*/ 4163 w 43256"/>
                <a:gd name="connsiteY20" fmla="*/ 15648 h 67465"/>
                <a:gd name="connsiteX21" fmla="*/ 3936 w 43256"/>
                <a:gd name="connsiteY21" fmla="*/ 14229 h 67465"/>
                <a:gd name="connsiteX0" fmla="*/ 3936 w 43256"/>
                <a:gd name="connsiteY0" fmla="*/ 14229 h 64912"/>
                <a:gd name="connsiteX1" fmla="*/ 5659 w 43256"/>
                <a:gd name="connsiteY1" fmla="*/ 6766 h 64912"/>
                <a:gd name="connsiteX2" fmla="*/ 14041 w 43256"/>
                <a:gd name="connsiteY2" fmla="*/ 5061 h 64912"/>
                <a:gd name="connsiteX3" fmla="*/ 22492 w 43256"/>
                <a:gd name="connsiteY3" fmla="*/ 3291 h 64912"/>
                <a:gd name="connsiteX4" fmla="*/ 25785 w 43256"/>
                <a:gd name="connsiteY4" fmla="*/ 59 h 64912"/>
                <a:gd name="connsiteX5" fmla="*/ 29869 w 43256"/>
                <a:gd name="connsiteY5" fmla="*/ 2340 h 64912"/>
                <a:gd name="connsiteX6" fmla="*/ 35499 w 43256"/>
                <a:gd name="connsiteY6" fmla="*/ 549 h 64912"/>
                <a:gd name="connsiteX7" fmla="*/ 38354 w 43256"/>
                <a:gd name="connsiteY7" fmla="*/ 5435 h 64912"/>
                <a:gd name="connsiteX8" fmla="*/ 42018 w 43256"/>
                <a:gd name="connsiteY8" fmla="*/ 10177 h 64912"/>
                <a:gd name="connsiteX9" fmla="*/ 41854 w 43256"/>
                <a:gd name="connsiteY9" fmla="*/ 15319 h 64912"/>
                <a:gd name="connsiteX10" fmla="*/ 43052 w 43256"/>
                <a:gd name="connsiteY10" fmla="*/ 23181 h 64912"/>
                <a:gd name="connsiteX11" fmla="*/ 37440 w 43256"/>
                <a:gd name="connsiteY11" fmla="*/ 30063 h 64912"/>
                <a:gd name="connsiteX12" fmla="*/ 35431 w 43256"/>
                <a:gd name="connsiteY12" fmla="*/ 35960 h 64912"/>
                <a:gd name="connsiteX13" fmla="*/ 28591 w 43256"/>
                <a:gd name="connsiteY13" fmla="*/ 36674 h 64912"/>
                <a:gd name="connsiteX14" fmla="*/ 23703 w 43256"/>
                <a:gd name="connsiteY14" fmla="*/ 42965 h 64912"/>
                <a:gd name="connsiteX15" fmla="*/ 16516 w 43256"/>
                <a:gd name="connsiteY15" fmla="*/ 39125 h 64912"/>
                <a:gd name="connsiteX16" fmla="*/ 5840 w 43256"/>
                <a:gd name="connsiteY16" fmla="*/ 35331 h 64912"/>
                <a:gd name="connsiteX17" fmla="*/ 1146 w 43256"/>
                <a:gd name="connsiteY17" fmla="*/ 31109 h 64912"/>
                <a:gd name="connsiteX18" fmla="*/ 2149 w 43256"/>
                <a:gd name="connsiteY18" fmla="*/ 25410 h 64912"/>
                <a:gd name="connsiteX19" fmla="*/ 31 w 43256"/>
                <a:gd name="connsiteY19" fmla="*/ 19563 h 64912"/>
                <a:gd name="connsiteX20" fmla="*/ 3899 w 43256"/>
                <a:gd name="connsiteY20" fmla="*/ 14366 h 64912"/>
                <a:gd name="connsiteX21" fmla="*/ 3936 w 43256"/>
                <a:gd name="connsiteY21" fmla="*/ 14229 h 64912"/>
                <a:gd name="connsiteX0" fmla="*/ 572209 w 2105911"/>
                <a:gd name="connsiteY0" fmla="*/ 1735589 h 2324863"/>
                <a:gd name="connsiteX1" fmla="*/ 615188 w 2105911"/>
                <a:gd name="connsiteY1" fmla="*/ 1778568 h 2324863"/>
                <a:gd name="connsiteX2" fmla="*/ 572209 w 2105911"/>
                <a:gd name="connsiteY2" fmla="*/ 1735589 h 2324863"/>
                <a:gd name="connsiteX0" fmla="*/ 724527 w 2105911"/>
                <a:gd name="connsiteY0" fmla="*/ 1683987 h 2324863"/>
                <a:gd name="connsiteX1" fmla="*/ 552611 w 2105911"/>
                <a:gd name="connsiteY1" fmla="*/ 1683987 h 2324863"/>
                <a:gd name="connsiteX2" fmla="*/ 724527 w 2105911"/>
                <a:gd name="connsiteY2" fmla="*/ 1683987 h 2324863"/>
                <a:gd name="connsiteX0" fmla="*/ 899649 w 2105911"/>
                <a:gd name="connsiteY0" fmla="*/ 2324863 h 2324863"/>
                <a:gd name="connsiteX1" fmla="*/ 697426 w 2105911"/>
                <a:gd name="connsiteY1" fmla="*/ 1425153 h 2324863"/>
                <a:gd name="connsiteX2" fmla="*/ 1131766 w 2105911"/>
                <a:gd name="connsiteY2" fmla="*/ 2231665 h 2324863"/>
                <a:gd name="connsiteX0" fmla="*/ 4729 w 43256"/>
                <a:gd name="connsiteY0" fmla="*/ 26036 h 64912"/>
                <a:gd name="connsiteX1" fmla="*/ 2196 w 43256"/>
                <a:gd name="connsiteY1" fmla="*/ 25239 h 64912"/>
                <a:gd name="connsiteX2" fmla="*/ 6964 w 43256"/>
                <a:gd name="connsiteY2" fmla="*/ 34758 h 64912"/>
                <a:gd name="connsiteX3" fmla="*/ 5856 w 43256"/>
                <a:gd name="connsiteY3" fmla="*/ 35139 h 64912"/>
                <a:gd name="connsiteX4" fmla="*/ 16514 w 43256"/>
                <a:gd name="connsiteY4" fmla="*/ 38949 h 64912"/>
                <a:gd name="connsiteX5" fmla="*/ 15846 w 43256"/>
                <a:gd name="connsiteY5" fmla="*/ 37209 h 64912"/>
                <a:gd name="connsiteX6" fmla="*/ 28863 w 43256"/>
                <a:gd name="connsiteY6" fmla="*/ 34610 h 64912"/>
                <a:gd name="connsiteX7" fmla="*/ 28596 w 43256"/>
                <a:gd name="connsiteY7" fmla="*/ 36519 h 64912"/>
                <a:gd name="connsiteX8" fmla="*/ 34165 w 43256"/>
                <a:gd name="connsiteY8" fmla="*/ 22813 h 64912"/>
                <a:gd name="connsiteX9" fmla="*/ 37416 w 43256"/>
                <a:gd name="connsiteY9" fmla="*/ 29949 h 64912"/>
                <a:gd name="connsiteX10" fmla="*/ 41834 w 43256"/>
                <a:gd name="connsiteY10" fmla="*/ 15213 h 64912"/>
                <a:gd name="connsiteX11" fmla="*/ 40386 w 43256"/>
                <a:gd name="connsiteY11" fmla="*/ 17889 h 64912"/>
                <a:gd name="connsiteX12" fmla="*/ 38360 w 43256"/>
                <a:gd name="connsiteY12" fmla="*/ 5285 h 64912"/>
                <a:gd name="connsiteX13" fmla="*/ 38436 w 43256"/>
                <a:gd name="connsiteY13" fmla="*/ 6549 h 64912"/>
                <a:gd name="connsiteX14" fmla="*/ 29114 w 43256"/>
                <a:gd name="connsiteY14" fmla="*/ 3811 h 64912"/>
                <a:gd name="connsiteX15" fmla="*/ 29856 w 43256"/>
                <a:gd name="connsiteY15" fmla="*/ 2199 h 64912"/>
                <a:gd name="connsiteX16" fmla="*/ 22177 w 43256"/>
                <a:gd name="connsiteY16" fmla="*/ 4579 h 64912"/>
                <a:gd name="connsiteX17" fmla="*/ 22536 w 43256"/>
                <a:gd name="connsiteY17" fmla="*/ 3189 h 64912"/>
                <a:gd name="connsiteX18" fmla="*/ 14036 w 43256"/>
                <a:gd name="connsiteY18" fmla="*/ 5051 h 64912"/>
                <a:gd name="connsiteX19" fmla="*/ 15336 w 43256"/>
                <a:gd name="connsiteY19" fmla="*/ 6399 h 64912"/>
                <a:gd name="connsiteX20" fmla="*/ 4163 w 43256"/>
                <a:gd name="connsiteY20" fmla="*/ 15648 h 64912"/>
                <a:gd name="connsiteX21" fmla="*/ 3936 w 43256"/>
                <a:gd name="connsiteY21" fmla="*/ 14229 h 64912"/>
                <a:gd name="connsiteX0" fmla="*/ 3936 w 43256"/>
                <a:gd name="connsiteY0" fmla="*/ 14229 h 64912"/>
                <a:gd name="connsiteX1" fmla="*/ 5659 w 43256"/>
                <a:gd name="connsiteY1" fmla="*/ 6766 h 64912"/>
                <a:gd name="connsiteX2" fmla="*/ 14041 w 43256"/>
                <a:gd name="connsiteY2" fmla="*/ 5061 h 64912"/>
                <a:gd name="connsiteX3" fmla="*/ 22492 w 43256"/>
                <a:gd name="connsiteY3" fmla="*/ 3291 h 64912"/>
                <a:gd name="connsiteX4" fmla="*/ 25785 w 43256"/>
                <a:gd name="connsiteY4" fmla="*/ 59 h 64912"/>
                <a:gd name="connsiteX5" fmla="*/ 29869 w 43256"/>
                <a:gd name="connsiteY5" fmla="*/ 2340 h 64912"/>
                <a:gd name="connsiteX6" fmla="*/ 35499 w 43256"/>
                <a:gd name="connsiteY6" fmla="*/ 549 h 64912"/>
                <a:gd name="connsiteX7" fmla="*/ 38354 w 43256"/>
                <a:gd name="connsiteY7" fmla="*/ 5435 h 64912"/>
                <a:gd name="connsiteX8" fmla="*/ 42018 w 43256"/>
                <a:gd name="connsiteY8" fmla="*/ 10177 h 64912"/>
                <a:gd name="connsiteX9" fmla="*/ 41854 w 43256"/>
                <a:gd name="connsiteY9" fmla="*/ 15319 h 64912"/>
                <a:gd name="connsiteX10" fmla="*/ 43052 w 43256"/>
                <a:gd name="connsiteY10" fmla="*/ 23181 h 64912"/>
                <a:gd name="connsiteX11" fmla="*/ 37440 w 43256"/>
                <a:gd name="connsiteY11" fmla="*/ 30063 h 64912"/>
                <a:gd name="connsiteX12" fmla="*/ 35431 w 43256"/>
                <a:gd name="connsiteY12" fmla="*/ 35960 h 64912"/>
                <a:gd name="connsiteX13" fmla="*/ 28591 w 43256"/>
                <a:gd name="connsiteY13" fmla="*/ 36674 h 64912"/>
                <a:gd name="connsiteX14" fmla="*/ 23703 w 43256"/>
                <a:gd name="connsiteY14" fmla="*/ 42965 h 64912"/>
                <a:gd name="connsiteX15" fmla="*/ 16516 w 43256"/>
                <a:gd name="connsiteY15" fmla="*/ 39125 h 64912"/>
                <a:gd name="connsiteX16" fmla="*/ 5840 w 43256"/>
                <a:gd name="connsiteY16" fmla="*/ 35331 h 64912"/>
                <a:gd name="connsiteX17" fmla="*/ 1146 w 43256"/>
                <a:gd name="connsiteY17" fmla="*/ 31109 h 64912"/>
                <a:gd name="connsiteX18" fmla="*/ 2149 w 43256"/>
                <a:gd name="connsiteY18" fmla="*/ 25410 h 64912"/>
                <a:gd name="connsiteX19" fmla="*/ 31 w 43256"/>
                <a:gd name="connsiteY19" fmla="*/ 19563 h 64912"/>
                <a:gd name="connsiteX20" fmla="*/ 3899 w 43256"/>
                <a:gd name="connsiteY20" fmla="*/ 14366 h 64912"/>
                <a:gd name="connsiteX21" fmla="*/ 3936 w 43256"/>
                <a:gd name="connsiteY21" fmla="*/ 14229 h 64912"/>
                <a:gd name="connsiteX0" fmla="*/ 572209 w 2105911"/>
                <a:gd name="connsiteY0" fmla="*/ 1735589 h 2324863"/>
                <a:gd name="connsiteX1" fmla="*/ 615188 w 2105911"/>
                <a:gd name="connsiteY1" fmla="*/ 1778568 h 2324863"/>
                <a:gd name="connsiteX2" fmla="*/ 572209 w 2105911"/>
                <a:gd name="connsiteY2" fmla="*/ 1735589 h 2324863"/>
                <a:gd name="connsiteX0" fmla="*/ 724527 w 2105911"/>
                <a:gd name="connsiteY0" fmla="*/ 1683987 h 2324863"/>
                <a:gd name="connsiteX1" fmla="*/ 552611 w 2105911"/>
                <a:gd name="connsiteY1" fmla="*/ 1683987 h 2324863"/>
                <a:gd name="connsiteX2" fmla="*/ 724527 w 2105911"/>
                <a:gd name="connsiteY2" fmla="*/ 1683987 h 2324863"/>
                <a:gd name="connsiteX0" fmla="*/ 899649 w 2105911"/>
                <a:gd name="connsiteY0" fmla="*/ 2324863 h 2324863"/>
                <a:gd name="connsiteX1" fmla="*/ 697426 w 2105911"/>
                <a:gd name="connsiteY1" fmla="*/ 1425153 h 2324863"/>
                <a:gd name="connsiteX0" fmla="*/ 4729 w 43256"/>
                <a:gd name="connsiteY0" fmla="*/ 26036 h 64912"/>
                <a:gd name="connsiteX1" fmla="*/ 2196 w 43256"/>
                <a:gd name="connsiteY1" fmla="*/ 25239 h 64912"/>
                <a:gd name="connsiteX2" fmla="*/ 6964 w 43256"/>
                <a:gd name="connsiteY2" fmla="*/ 34758 h 64912"/>
                <a:gd name="connsiteX3" fmla="*/ 5856 w 43256"/>
                <a:gd name="connsiteY3" fmla="*/ 35139 h 64912"/>
                <a:gd name="connsiteX4" fmla="*/ 16514 w 43256"/>
                <a:gd name="connsiteY4" fmla="*/ 38949 h 64912"/>
                <a:gd name="connsiteX5" fmla="*/ 15846 w 43256"/>
                <a:gd name="connsiteY5" fmla="*/ 37209 h 64912"/>
                <a:gd name="connsiteX6" fmla="*/ 28863 w 43256"/>
                <a:gd name="connsiteY6" fmla="*/ 34610 h 64912"/>
                <a:gd name="connsiteX7" fmla="*/ 28596 w 43256"/>
                <a:gd name="connsiteY7" fmla="*/ 36519 h 64912"/>
                <a:gd name="connsiteX8" fmla="*/ 34165 w 43256"/>
                <a:gd name="connsiteY8" fmla="*/ 22813 h 64912"/>
                <a:gd name="connsiteX9" fmla="*/ 37416 w 43256"/>
                <a:gd name="connsiteY9" fmla="*/ 29949 h 64912"/>
                <a:gd name="connsiteX10" fmla="*/ 41834 w 43256"/>
                <a:gd name="connsiteY10" fmla="*/ 15213 h 64912"/>
                <a:gd name="connsiteX11" fmla="*/ 40386 w 43256"/>
                <a:gd name="connsiteY11" fmla="*/ 17889 h 64912"/>
                <a:gd name="connsiteX12" fmla="*/ 38360 w 43256"/>
                <a:gd name="connsiteY12" fmla="*/ 5285 h 64912"/>
                <a:gd name="connsiteX13" fmla="*/ 38436 w 43256"/>
                <a:gd name="connsiteY13" fmla="*/ 6549 h 64912"/>
                <a:gd name="connsiteX14" fmla="*/ 29114 w 43256"/>
                <a:gd name="connsiteY14" fmla="*/ 3811 h 64912"/>
                <a:gd name="connsiteX15" fmla="*/ 29856 w 43256"/>
                <a:gd name="connsiteY15" fmla="*/ 2199 h 64912"/>
                <a:gd name="connsiteX16" fmla="*/ 22177 w 43256"/>
                <a:gd name="connsiteY16" fmla="*/ 4579 h 64912"/>
                <a:gd name="connsiteX17" fmla="*/ 22536 w 43256"/>
                <a:gd name="connsiteY17" fmla="*/ 3189 h 64912"/>
                <a:gd name="connsiteX18" fmla="*/ 14036 w 43256"/>
                <a:gd name="connsiteY18" fmla="*/ 5051 h 64912"/>
                <a:gd name="connsiteX19" fmla="*/ 15336 w 43256"/>
                <a:gd name="connsiteY19" fmla="*/ 6399 h 64912"/>
                <a:gd name="connsiteX20" fmla="*/ 4163 w 43256"/>
                <a:gd name="connsiteY20" fmla="*/ 15648 h 64912"/>
                <a:gd name="connsiteX21" fmla="*/ 3936 w 43256"/>
                <a:gd name="connsiteY21" fmla="*/ 14229 h 64912"/>
                <a:gd name="connsiteX0" fmla="*/ 3936 w 43256"/>
                <a:gd name="connsiteY0" fmla="*/ 14229 h 56811"/>
                <a:gd name="connsiteX1" fmla="*/ 5659 w 43256"/>
                <a:gd name="connsiteY1" fmla="*/ 6766 h 56811"/>
                <a:gd name="connsiteX2" fmla="*/ 14041 w 43256"/>
                <a:gd name="connsiteY2" fmla="*/ 5061 h 56811"/>
                <a:gd name="connsiteX3" fmla="*/ 22492 w 43256"/>
                <a:gd name="connsiteY3" fmla="*/ 3291 h 56811"/>
                <a:gd name="connsiteX4" fmla="*/ 25785 w 43256"/>
                <a:gd name="connsiteY4" fmla="*/ 59 h 56811"/>
                <a:gd name="connsiteX5" fmla="*/ 29869 w 43256"/>
                <a:gd name="connsiteY5" fmla="*/ 2340 h 56811"/>
                <a:gd name="connsiteX6" fmla="*/ 35499 w 43256"/>
                <a:gd name="connsiteY6" fmla="*/ 549 h 56811"/>
                <a:gd name="connsiteX7" fmla="*/ 38354 w 43256"/>
                <a:gd name="connsiteY7" fmla="*/ 5435 h 56811"/>
                <a:gd name="connsiteX8" fmla="*/ 42018 w 43256"/>
                <a:gd name="connsiteY8" fmla="*/ 10177 h 56811"/>
                <a:gd name="connsiteX9" fmla="*/ 41854 w 43256"/>
                <a:gd name="connsiteY9" fmla="*/ 15319 h 56811"/>
                <a:gd name="connsiteX10" fmla="*/ 43052 w 43256"/>
                <a:gd name="connsiteY10" fmla="*/ 23181 h 56811"/>
                <a:gd name="connsiteX11" fmla="*/ 37440 w 43256"/>
                <a:gd name="connsiteY11" fmla="*/ 30063 h 56811"/>
                <a:gd name="connsiteX12" fmla="*/ 35431 w 43256"/>
                <a:gd name="connsiteY12" fmla="*/ 35960 h 56811"/>
                <a:gd name="connsiteX13" fmla="*/ 28591 w 43256"/>
                <a:gd name="connsiteY13" fmla="*/ 36674 h 56811"/>
                <a:gd name="connsiteX14" fmla="*/ 23703 w 43256"/>
                <a:gd name="connsiteY14" fmla="*/ 42965 h 56811"/>
                <a:gd name="connsiteX15" fmla="*/ 16516 w 43256"/>
                <a:gd name="connsiteY15" fmla="*/ 39125 h 56811"/>
                <a:gd name="connsiteX16" fmla="*/ 5840 w 43256"/>
                <a:gd name="connsiteY16" fmla="*/ 35331 h 56811"/>
                <a:gd name="connsiteX17" fmla="*/ 1146 w 43256"/>
                <a:gd name="connsiteY17" fmla="*/ 31109 h 56811"/>
                <a:gd name="connsiteX18" fmla="*/ 2149 w 43256"/>
                <a:gd name="connsiteY18" fmla="*/ 25410 h 56811"/>
                <a:gd name="connsiteX19" fmla="*/ 31 w 43256"/>
                <a:gd name="connsiteY19" fmla="*/ 19563 h 56811"/>
                <a:gd name="connsiteX20" fmla="*/ 3899 w 43256"/>
                <a:gd name="connsiteY20" fmla="*/ 14366 h 56811"/>
                <a:gd name="connsiteX21" fmla="*/ 3936 w 43256"/>
                <a:gd name="connsiteY21" fmla="*/ 14229 h 56811"/>
                <a:gd name="connsiteX0" fmla="*/ 572209 w 2105911"/>
                <a:gd name="connsiteY0" fmla="*/ 1735589 h 2034717"/>
                <a:gd name="connsiteX1" fmla="*/ 615188 w 2105911"/>
                <a:gd name="connsiteY1" fmla="*/ 1778568 h 2034717"/>
                <a:gd name="connsiteX2" fmla="*/ 572209 w 2105911"/>
                <a:gd name="connsiteY2" fmla="*/ 1735589 h 2034717"/>
                <a:gd name="connsiteX0" fmla="*/ 724527 w 2105911"/>
                <a:gd name="connsiteY0" fmla="*/ 1683987 h 2034717"/>
                <a:gd name="connsiteX1" fmla="*/ 552611 w 2105911"/>
                <a:gd name="connsiteY1" fmla="*/ 1683987 h 2034717"/>
                <a:gd name="connsiteX2" fmla="*/ 724527 w 2105911"/>
                <a:gd name="connsiteY2" fmla="*/ 1683987 h 2034717"/>
                <a:gd name="connsiteX0" fmla="*/ 1013949 w 2105911"/>
                <a:gd name="connsiteY0" fmla="*/ 2034717 h 2034717"/>
                <a:gd name="connsiteX1" fmla="*/ 697426 w 2105911"/>
                <a:gd name="connsiteY1" fmla="*/ 1425153 h 2034717"/>
                <a:gd name="connsiteX0" fmla="*/ 4729 w 43256"/>
                <a:gd name="connsiteY0" fmla="*/ 26036 h 56811"/>
                <a:gd name="connsiteX1" fmla="*/ 2196 w 43256"/>
                <a:gd name="connsiteY1" fmla="*/ 25239 h 56811"/>
                <a:gd name="connsiteX2" fmla="*/ 6964 w 43256"/>
                <a:gd name="connsiteY2" fmla="*/ 34758 h 56811"/>
                <a:gd name="connsiteX3" fmla="*/ 5856 w 43256"/>
                <a:gd name="connsiteY3" fmla="*/ 35139 h 56811"/>
                <a:gd name="connsiteX4" fmla="*/ 16514 w 43256"/>
                <a:gd name="connsiteY4" fmla="*/ 38949 h 56811"/>
                <a:gd name="connsiteX5" fmla="*/ 15846 w 43256"/>
                <a:gd name="connsiteY5" fmla="*/ 37209 h 56811"/>
                <a:gd name="connsiteX6" fmla="*/ 28863 w 43256"/>
                <a:gd name="connsiteY6" fmla="*/ 34610 h 56811"/>
                <a:gd name="connsiteX7" fmla="*/ 28596 w 43256"/>
                <a:gd name="connsiteY7" fmla="*/ 36519 h 56811"/>
                <a:gd name="connsiteX8" fmla="*/ 34165 w 43256"/>
                <a:gd name="connsiteY8" fmla="*/ 22813 h 56811"/>
                <a:gd name="connsiteX9" fmla="*/ 37416 w 43256"/>
                <a:gd name="connsiteY9" fmla="*/ 29949 h 56811"/>
                <a:gd name="connsiteX10" fmla="*/ 41834 w 43256"/>
                <a:gd name="connsiteY10" fmla="*/ 15213 h 56811"/>
                <a:gd name="connsiteX11" fmla="*/ 40386 w 43256"/>
                <a:gd name="connsiteY11" fmla="*/ 17889 h 56811"/>
                <a:gd name="connsiteX12" fmla="*/ 38360 w 43256"/>
                <a:gd name="connsiteY12" fmla="*/ 5285 h 56811"/>
                <a:gd name="connsiteX13" fmla="*/ 38436 w 43256"/>
                <a:gd name="connsiteY13" fmla="*/ 6549 h 56811"/>
                <a:gd name="connsiteX14" fmla="*/ 29114 w 43256"/>
                <a:gd name="connsiteY14" fmla="*/ 3811 h 56811"/>
                <a:gd name="connsiteX15" fmla="*/ 29856 w 43256"/>
                <a:gd name="connsiteY15" fmla="*/ 2199 h 56811"/>
                <a:gd name="connsiteX16" fmla="*/ 22177 w 43256"/>
                <a:gd name="connsiteY16" fmla="*/ 4579 h 56811"/>
                <a:gd name="connsiteX17" fmla="*/ 22536 w 43256"/>
                <a:gd name="connsiteY17" fmla="*/ 3189 h 56811"/>
                <a:gd name="connsiteX18" fmla="*/ 14036 w 43256"/>
                <a:gd name="connsiteY18" fmla="*/ 5051 h 56811"/>
                <a:gd name="connsiteX19" fmla="*/ 15336 w 43256"/>
                <a:gd name="connsiteY19" fmla="*/ 6399 h 56811"/>
                <a:gd name="connsiteX20" fmla="*/ 4163 w 43256"/>
                <a:gd name="connsiteY20" fmla="*/ 15648 h 56811"/>
                <a:gd name="connsiteX21" fmla="*/ 3936 w 43256"/>
                <a:gd name="connsiteY21" fmla="*/ 14229 h 56811"/>
                <a:gd name="connsiteX0" fmla="*/ 3936 w 43256"/>
                <a:gd name="connsiteY0" fmla="*/ 14229 h 56811"/>
                <a:gd name="connsiteX1" fmla="*/ 5659 w 43256"/>
                <a:gd name="connsiteY1" fmla="*/ 6766 h 56811"/>
                <a:gd name="connsiteX2" fmla="*/ 14041 w 43256"/>
                <a:gd name="connsiteY2" fmla="*/ 5061 h 56811"/>
                <a:gd name="connsiteX3" fmla="*/ 22492 w 43256"/>
                <a:gd name="connsiteY3" fmla="*/ 3291 h 56811"/>
                <a:gd name="connsiteX4" fmla="*/ 25785 w 43256"/>
                <a:gd name="connsiteY4" fmla="*/ 59 h 56811"/>
                <a:gd name="connsiteX5" fmla="*/ 29869 w 43256"/>
                <a:gd name="connsiteY5" fmla="*/ 2340 h 56811"/>
                <a:gd name="connsiteX6" fmla="*/ 35499 w 43256"/>
                <a:gd name="connsiteY6" fmla="*/ 549 h 56811"/>
                <a:gd name="connsiteX7" fmla="*/ 38354 w 43256"/>
                <a:gd name="connsiteY7" fmla="*/ 5435 h 56811"/>
                <a:gd name="connsiteX8" fmla="*/ 42018 w 43256"/>
                <a:gd name="connsiteY8" fmla="*/ 10177 h 56811"/>
                <a:gd name="connsiteX9" fmla="*/ 41854 w 43256"/>
                <a:gd name="connsiteY9" fmla="*/ 15319 h 56811"/>
                <a:gd name="connsiteX10" fmla="*/ 43052 w 43256"/>
                <a:gd name="connsiteY10" fmla="*/ 23181 h 56811"/>
                <a:gd name="connsiteX11" fmla="*/ 37440 w 43256"/>
                <a:gd name="connsiteY11" fmla="*/ 30063 h 56811"/>
                <a:gd name="connsiteX12" fmla="*/ 35431 w 43256"/>
                <a:gd name="connsiteY12" fmla="*/ 35960 h 56811"/>
                <a:gd name="connsiteX13" fmla="*/ 28591 w 43256"/>
                <a:gd name="connsiteY13" fmla="*/ 36674 h 56811"/>
                <a:gd name="connsiteX14" fmla="*/ 23703 w 43256"/>
                <a:gd name="connsiteY14" fmla="*/ 42965 h 56811"/>
                <a:gd name="connsiteX15" fmla="*/ 16516 w 43256"/>
                <a:gd name="connsiteY15" fmla="*/ 39125 h 56811"/>
                <a:gd name="connsiteX16" fmla="*/ 5840 w 43256"/>
                <a:gd name="connsiteY16" fmla="*/ 35331 h 56811"/>
                <a:gd name="connsiteX17" fmla="*/ 1146 w 43256"/>
                <a:gd name="connsiteY17" fmla="*/ 31109 h 56811"/>
                <a:gd name="connsiteX18" fmla="*/ 2149 w 43256"/>
                <a:gd name="connsiteY18" fmla="*/ 25410 h 56811"/>
                <a:gd name="connsiteX19" fmla="*/ 31 w 43256"/>
                <a:gd name="connsiteY19" fmla="*/ 19563 h 56811"/>
                <a:gd name="connsiteX20" fmla="*/ 3899 w 43256"/>
                <a:gd name="connsiteY20" fmla="*/ 14366 h 56811"/>
                <a:gd name="connsiteX21" fmla="*/ 3936 w 43256"/>
                <a:gd name="connsiteY21" fmla="*/ 14229 h 56811"/>
                <a:gd name="connsiteX0" fmla="*/ 572209 w 2105911"/>
                <a:gd name="connsiteY0" fmla="*/ 1735589 h 2034717"/>
                <a:gd name="connsiteX1" fmla="*/ 615188 w 2105911"/>
                <a:gd name="connsiteY1" fmla="*/ 1778568 h 2034717"/>
                <a:gd name="connsiteX2" fmla="*/ 572209 w 2105911"/>
                <a:gd name="connsiteY2" fmla="*/ 1735589 h 2034717"/>
                <a:gd name="connsiteX0" fmla="*/ 724527 w 2105911"/>
                <a:gd name="connsiteY0" fmla="*/ 1683987 h 2034717"/>
                <a:gd name="connsiteX1" fmla="*/ 552611 w 2105911"/>
                <a:gd name="connsiteY1" fmla="*/ 1683987 h 2034717"/>
                <a:gd name="connsiteX2" fmla="*/ 724527 w 2105911"/>
                <a:gd name="connsiteY2" fmla="*/ 1683987 h 2034717"/>
                <a:gd name="connsiteX0" fmla="*/ 1013949 w 2105911"/>
                <a:gd name="connsiteY0" fmla="*/ 2034717 h 2034717"/>
                <a:gd name="connsiteX1" fmla="*/ 697426 w 2105911"/>
                <a:gd name="connsiteY1" fmla="*/ 1425153 h 2034717"/>
                <a:gd name="connsiteX2" fmla="*/ 1013949 w 2105911"/>
                <a:gd name="connsiteY2" fmla="*/ 2034717 h 2034717"/>
                <a:gd name="connsiteX0" fmla="*/ 4729 w 43256"/>
                <a:gd name="connsiteY0" fmla="*/ 26036 h 56811"/>
                <a:gd name="connsiteX1" fmla="*/ 2196 w 43256"/>
                <a:gd name="connsiteY1" fmla="*/ 25239 h 56811"/>
                <a:gd name="connsiteX2" fmla="*/ 6964 w 43256"/>
                <a:gd name="connsiteY2" fmla="*/ 34758 h 56811"/>
                <a:gd name="connsiteX3" fmla="*/ 5856 w 43256"/>
                <a:gd name="connsiteY3" fmla="*/ 35139 h 56811"/>
                <a:gd name="connsiteX4" fmla="*/ 16514 w 43256"/>
                <a:gd name="connsiteY4" fmla="*/ 38949 h 56811"/>
                <a:gd name="connsiteX5" fmla="*/ 15846 w 43256"/>
                <a:gd name="connsiteY5" fmla="*/ 37209 h 56811"/>
                <a:gd name="connsiteX6" fmla="*/ 28863 w 43256"/>
                <a:gd name="connsiteY6" fmla="*/ 34610 h 56811"/>
                <a:gd name="connsiteX7" fmla="*/ 28596 w 43256"/>
                <a:gd name="connsiteY7" fmla="*/ 36519 h 56811"/>
                <a:gd name="connsiteX8" fmla="*/ 34165 w 43256"/>
                <a:gd name="connsiteY8" fmla="*/ 22813 h 56811"/>
                <a:gd name="connsiteX9" fmla="*/ 37416 w 43256"/>
                <a:gd name="connsiteY9" fmla="*/ 29949 h 56811"/>
                <a:gd name="connsiteX10" fmla="*/ 41834 w 43256"/>
                <a:gd name="connsiteY10" fmla="*/ 15213 h 56811"/>
                <a:gd name="connsiteX11" fmla="*/ 40386 w 43256"/>
                <a:gd name="connsiteY11" fmla="*/ 17889 h 56811"/>
                <a:gd name="connsiteX12" fmla="*/ 38360 w 43256"/>
                <a:gd name="connsiteY12" fmla="*/ 5285 h 56811"/>
                <a:gd name="connsiteX13" fmla="*/ 38436 w 43256"/>
                <a:gd name="connsiteY13" fmla="*/ 6549 h 56811"/>
                <a:gd name="connsiteX14" fmla="*/ 29114 w 43256"/>
                <a:gd name="connsiteY14" fmla="*/ 3811 h 56811"/>
                <a:gd name="connsiteX15" fmla="*/ 29856 w 43256"/>
                <a:gd name="connsiteY15" fmla="*/ 2199 h 56811"/>
                <a:gd name="connsiteX16" fmla="*/ 22177 w 43256"/>
                <a:gd name="connsiteY16" fmla="*/ 4579 h 56811"/>
                <a:gd name="connsiteX17" fmla="*/ 22536 w 43256"/>
                <a:gd name="connsiteY17" fmla="*/ 3189 h 56811"/>
                <a:gd name="connsiteX18" fmla="*/ 14036 w 43256"/>
                <a:gd name="connsiteY18" fmla="*/ 5051 h 56811"/>
                <a:gd name="connsiteX19" fmla="*/ 15336 w 43256"/>
                <a:gd name="connsiteY19" fmla="*/ 6399 h 56811"/>
                <a:gd name="connsiteX20" fmla="*/ 4163 w 43256"/>
                <a:gd name="connsiteY20" fmla="*/ 15648 h 56811"/>
                <a:gd name="connsiteX21" fmla="*/ 3936 w 43256"/>
                <a:gd name="connsiteY21" fmla="*/ 14229 h 56811"/>
                <a:gd name="connsiteX0" fmla="*/ 3936 w 43256"/>
                <a:gd name="connsiteY0" fmla="*/ 14229 h 59364"/>
                <a:gd name="connsiteX1" fmla="*/ 5659 w 43256"/>
                <a:gd name="connsiteY1" fmla="*/ 6766 h 59364"/>
                <a:gd name="connsiteX2" fmla="*/ 14041 w 43256"/>
                <a:gd name="connsiteY2" fmla="*/ 5061 h 59364"/>
                <a:gd name="connsiteX3" fmla="*/ 22492 w 43256"/>
                <a:gd name="connsiteY3" fmla="*/ 3291 h 59364"/>
                <a:gd name="connsiteX4" fmla="*/ 25785 w 43256"/>
                <a:gd name="connsiteY4" fmla="*/ 59 h 59364"/>
                <a:gd name="connsiteX5" fmla="*/ 29869 w 43256"/>
                <a:gd name="connsiteY5" fmla="*/ 2340 h 59364"/>
                <a:gd name="connsiteX6" fmla="*/ 35499 w 43256"/>
                <a:gd name="connsiteY6" fmla="*/ 549 h 59364"/>
                <a:gd name="connsiteX7" fmla="*/ 38354 w 43256"/>
                <a:gd name="connsiteY7" fmla="*/ 5435 h 59364"/>
                <a:gd name="connsiteX8" fmla="*/ 42018 w 43256"/>
                <a:gd name="connsiteY8" fmla="*/ 10177 h 59364"/>
                <a:gd name="connsiteX9" fmla="*/ 41854 w 43256"/>
                <a:gd name="connsiteY9" fmla="*/ 15319 h 59364"/>
                <a:gd name="connsiteX10" fmla="*/ 43052 w 43256"/>
                <a:gd name="connsiteY10" fmla="*/ 23181 h 59364"/>
                <a:gd name="connsiteX11" fmla="*/ 37440 w 43256"/>
                <a:gd name="connsiteY11" fmla="*/ 30063 h 59364"/>
                <a:gd name="connsiteX12" fmla="*/ 35431 w 43256"/>
                <a:gd name="connsiteY12" fmla="*/ 35960 h 59364"/>
                <a:gd name="connsiteX13" fmla="*/ 28591 w 43256"/>
                <a:gd name="connsiteY13" fmla="*/ 36674 h 59364"/>
                <a:gd name="connsiteX14" fmla="*/ 23703 w 43256"/>
                <a:gd name="connsiteY14" fmla="*/ 42965 h 59364"/>
                <a:gd name="connsiteX15" fmla="*/ 16516 w 43256"/>
                <a:gd name="connsiteY15" fmla="*/ 39125 h 59364"/>
                <a:gd name="connsiteX16" fmla="*/ 5840 w 43256"/>
                <a:gd name="connsiteY16" fmla="*/ 35331 h 59364"/>
                <a:gd name="connsiteX17" fmla="*/ 1146 w 43256"/>
                <a:gd name="connsiteY17" fmla="*/ 31109 h 59364"/>
                <a:gd name="connsiteX18" fmla="*/ 2149 w 43256"/>
                <a:gd name="connsiteY18" fmla="*/ 25410 h 59364"/>
                <a:gd name="connsiteX19" fmla="*/ 31 w 43256"/>
                <a:gd name="connsiteY19" fmla="*/ 19563 h 59364"/>
                <a:gd name="connsiteX20" fmla="*/ 3899 w 43256"/>
                <a:gd name="connsiteY20" fmla="*/ 14366 h 59364"/>
                <a:gd name="connsiteX21" fmla="*/ 3936 w 43256"/>
                <a:gd name="connsiteY21" fmla="*/ 14229 h 59364"/>
                <a:gd name="connsiteX0" fmla="*/ 572209 w 2105911"/>
                <a:gd name="connsiteY0" fmla="*/ 1735589 h 2126157"/>
                <a:gd name="connsiteX1" fmla="*/ 615188 w 2105911"/>
                <a:gd name="connsiteY1" fmla="*/ 1778568 h 2126157"/>
                <a:gd name="connsiteX2" fmla="*/ 572209 w 2105911"/>
                <a:gd name="connsiteY2" fmla="*/ 1735589 h 2126157"/>
                <a:gd name="connsiteX0" fmla="*/ 724527 w 2105911"/>
                <a:gd name="connsiteY0" fmla="*/ 1683987 h 2126157"/>
                <a:gd name="connsiteX1" fmla="*/ 552611 w 2105911"/>
                <a:gd name="connsiteY1" fmla="*/ 1683987 h 2126157"/>
                <a:gd name="connsiteX2" fmla="*/ 724527 w 2105911"/>
                <a:gd name="connsiteY2" fmla="*/ 1683987 h 2126157"/>
                <a:gd name="connsiteX0" fmla="*/ 1013949 w 2105911"/>
                <a:gd name="connsiteY0" fmla="*/ 2034717 h 2126157"/>
                <a:gd name="connsiteX1" fmla="*/ 697426 w 2105911"/>
                <a:gd name="connsiteY1" fmla="*/ 1425153 h 2126157"/>
                <a:gd name="connsiteX2" fmla="*/ 1105389 w 2105911"/>
                <a:gd name="connsiteY2" fmla="*/ 2126157 h 2126157"/>
                <a:gd name="connsiteX0" fmla="*/ 4729 w 43256"/>
                <a:gd name="connsiteY0" fmla="*/ 26036 h 59364"/>
                <a:gd name="connsiteX1" fmla="*/ 2196 w 43256"/>
                <a:gd name="connsiteY1" fmla="*/ 25239 h 59364"/>
                <a:gd name="connsiteX2" fmla="*/ 6964 w 43256"/>
                <a:gd name="connsiteY2" fmla="*/ 34758 h 59364"/>
                <a:gd name="connsiteX3" fmla="*/ 5856 w 43256"/>
                <a:gd name="connsiteY3" fmla="*/ 35139 h 59364"/>
                <a:gd name="connsiteX4" fmla="*/ 16514 w 43256"/>
                <a:gd name="connsiteY4" fmla="*/ 38949 h 59364"/>
                <a:gd name="connsiteX5" fmla="*/ 15846 w 43256"/>
                <a:gd name="connsiteY5" fmla="*/ 37209 h 59364"/>
                <a:gd name="connsiteX6" fmla="*/ 28863 w 43256"/>
                <a:gd name="connsiteY6" fmla="*/ 34610 h 59364"/>
                <a:gd name="connsiteX7" fmla="*/ 28596 w 43256"/>
                <a:gd name="connsiteY7" fmla="*/ 36519 h 59364"/>
                <a:gd name="connsiteX8" fmla="*/ 34165 w 43256"/>
                <a:gd name="connsiteY8" fmla="*/ 22813 h 59364"/>
                <a:gd name="connsiteX9" fmla="*/ 37416 w 43256"/>
                <a:gd name="connsiteY9" fmla="*/ 29949 h 59364"/>
                <a:gd name="connsiteX10" fmla="*/ 41834 w 43256"/>
                <a:gd name="connsiteY10" fmla="*/ 15213 h 59364"/>
                <a:gd name="connsiteX11" fmla="*/ 40386 w 43256"/>
                <a:gd name="connsiteY11" fmla="*/ 17889 h 59364"/>
                <a:gd name="connsiteX12" fmla="*/ 38360 w 43256"/>
                <a:gd name="connsiteY12" fmla="*/ 5285 h 59364"/>
                <a:gd name="connsiteX13" fmla="*/ 38436 w 43256"/>
                <a:gd name="connsiteY13" fmla="*/ 6549 h 59364"/>
                <a:gd name="connsiteX14" fmla="*/ 29114 w 43256"/>
                <a:gd name="connsiteY14" fmla="*/ 3811 h 59364"/>
                <a:gd name="connsiteX15" fmla="*/ 29856 w 43256"/>
                <a:gd name="connsiteY15" fmla="*/ 2199 h 59364"/>
                <a:gd name="connsiteX16" fmla="*/ 22177 w 43256"/>
                <a:gd name="connsiteY16" fmla="*/ 4579 h 59364"/>
                <a:gd name="connsiteX17" fmla="*/ 22536 w 43256"/>
                <a:gd name="connsiteY17" fmla="*/ 3189 h 59364"/>
                <a:gd name="connsiteX18" fmla="*/ 14036 w 43256"/>
                <a:gd name="connsiteY18" fmla="*/ 5051 h 59364"/>
                <a:gd name="connsiteX19" fmla="*/ 15336 w 43256"/>
                <a:gd name="connsiteY19" fmla="*/ 6399 h 59364"/>
                <a:gd name="connsiteX20" fmla="*/ 4163 w 43256"/>
                <a:gd name="connsiteY20" fmla="*/ 15648 h 59364"/>
                <a:gd name="connsiteX21" fmla="*/ 3936 w 43256"/>
                <a:gd name="connsiteY21" fmla="*/ 14229 h 59364"/>
                <a:gd name="connsiteX0" fmla="*/ 3936 w 43256"/>
                <a:gd name="connsiteY0" fmla="*/ 14229 h 59364"/>
                <a:gd name="connsiteX1" fmla="*/ 5659 w 43256"/>
                <a:gd name="connsiteY1" fmla="*/ 6766 h 59364"/>
                <a:gd name="connsiteX2" fmla="*/ 14041 w 43256"/>
                <a:gd name="connsiteY2" fmla="*/ 5061 h 59364"/>
                <a:gd name="connsiteX3" fmla="*/ 22492 w 43256"/>
                <a:gd name="connsiteY3" fmla="*/ 3291 h 59364"/>
                <a:gd name="connsiteX4" fmla="*/ 25785 w 43256"/>
                <a:gd name="connsiteY4" fmla="*/ 59 h 59364"/>
                <a:gd name="connsiteX5" fmla="*/ 29869 w 43256"/>
                <a:gd name="connsiteY5" fmla="*/ 2340 h 59364"/>
                <a:gd name="connsiteX6" fmla="*/ 35499 w 43256"/>
                <a:gd name="connsiteY6" fmla="*/ 549 h 59364"/>
                <a:gd name="connsiteX7" fmla="*/ 38354 w 43256"/>
                <a:gd name="connsiteY7" fmla="*/ 5435 h 59364"/>
                <a:gd name="connsiteX8" fmla="*/ 42018 w 43256"/>
                <a:gd name="connsiteY8" fmla="*/ 10177 h 59364"/>
                <a:gd name="connsiteX9" fmla="*/ 41854 w 43256"/>
                <a:gd name="connsiteY9" fmla="*/ 15319 h 59364"/>
                <a:gd name="connsiteX10" fmla="*/ 43052 w 43256"/>
                <a:gd name="connsiteY10" fmla="*/ 23181 h 59364"/>
                <a:gd name="connsiteX11" fmla="*/ 37440 w 43256"/>
                <a:gd name="connsiteY11" fmla="*/ 30063 h 59364"/>
                <a:gd name="connsiteX12" fmla="*/ 35431 w 43256"/>
                <a:gd name="connsiteY12" fmla="*/ 35960 h 59364"/>
                <a:gd name="connsiteX13" fmla="*/ 28591 w 43256"/>
                <a:gd name="connsiteY13" fmla="*/ 36674 h 59364"/>
                <a:gd name="connsiteX14" fmla="*/ 23703 w 43256"/>
                <a:gd name="connsiteY14" fmla="*/ 42965 h 59364"/>
                <a:gd name="connsiteX15" fmla="*/ 16516 w 43256"/>
                <a:gd name="connsiteY15" fmla="*/ 39125 h 59364"/>
                <a:gd name="connsiteX16" fmla="*/ 5840 w 43256"/>
                <a:gd name="connsiteY16" fmla="*/ 35331 h 59364"/>
                <a:gd name="connsiteX17" fmla="*/ 1146 w 43256"/>
                <a:gd name="connsiteY17" fmla="*/ 31109 h 59364"/>
                <a:gd name="connsiteX18" fmla="*/ 2149 w 43256"/>
                <a:gd name="connsiteY18" fmla="*/ 25410 h 59364"/>
                <a:gd name="connsiteX19" fmla="*/ 31 w 43256"/>
                <a:gd name="connsiteY19" fmla="*/ 19563 h 59364"/>
                <a:gd name="connsiteX20" fmla="*/ 3899 w 43256"/>
                <a:gd name="connsiteY20" fmla="*/ 14366 h 59364"/>
                <a:gd name="connsiteX21" fmla="*/ 3936 w 43256"/>
                <a:gd name="connsiteY21" fmla="*/ 14229 h 59364"/>
                <a:gd name="connsiteX0" fmla="*/ 572209 w 2105911"/>
                <a:gd name="connsiteY0" fmla="*/ 1735589 h 2126157"/>
                <a:gd name="connsiteX1" fmla="*/ 615188 w 2105911"/>
                <a:gd name="connsiteY1" fmla="*/ 1778568 h 2126157"/>
                <a:gd name="connsiteX2" fmla="*/ 572209 w 2105911"/>
                <a:gd name="connsiteY2" fmla="*/ 1735589 h 2126157"/>
                <a:gd name="connsiteX0" fmla="*/ 724527 w 2105911"/>
                <a:gd name="connsiteY0" fmla="*/ 1683987 h 2126157"/>
                <a:gd name="connsiteX1" fmla="*/ 552611 w 2105911"/>
                <a:gd name="connsiteY1" fmla="*/ 1683987 h 2126157"/>
                <a:gd name="connsiteX2" fmla="*/ 724527 w 2105911"/>
                <a:gd name="connsiteY2" fmla="*/ 1683987 h 2126157"/>
                <a:gd name="connsiteX0" fmla="*/ 697426 w 2105911"/>
                <a:gd name="connsiteY0" fmla="*/ 1425153 h 2126157"/>
                <a:gd name="connsiteX1" fmla="*/ 1105389 w 2105911"/>
                <a:gd name="connsiteY1" fmla="*/ 2126157 h 2126157"/>
                <a:gd name="connsiteX0" fmla="*/ 4729 w 43256"/>
                <a:gd name="connsiteY0" fmla="*/ 26036 h 59364"/>
                <a:gd name="connsiteX1" fmla="*/ 2196 w 43256"/>
                <a:gd name="connsiteY1" fmla="*/ 25239 h 59364"/>
                <a:gd name="connsiteX2" fmla="*/ 6964 w 43256"/>
                <a:gd name="connsiteY2" fmla="*/ 34758 h 59364"/>
                <a:gd name="connsiteX3" fmla="*/ 5856 w 43256"/>
                <a:gd name="connsiteY3" fmla="*/ 35139 h 59364"/>
                <a:gd name="connsiteX4" fmla="*/ 16514 w 43256"/>
                <a:gd name="connsiteY4" fmla="*/ 38949 h 59364"/>
                <a:gd name="connsiteX5" fmla="*/ 15846 w 43256"/>
                <a:gd name="connsiteY5" fmla="*/ 37209 h 59364"/>
                <a:gd name="connsiteX6" fmla="*/ 28863 w 43256"/>
                <a:gd name="connsiteY6" fmla="*/ 34610 h 59364"/>
                <a:gd name="connsiteX7" fmla="*/ 28596 w 43256"/>
                <a:gd name="connsiteY7" fmla="*/ 36519 h 59364"/>
                <a:gd name="connsiteX8" fmla="*/ 34165 w 43256"/>
                <a:gd name="connsiteY8" fmla="*/ 22813 h 59364"/>
                <a:gd name="connsiteX9" fmla="*/ 37416 w 43256"/>
                <a:gd name="connsiteY9" fmla="*/ 29949 h 59364"/>
                <a:gd name="connsiteX10" fmla="*/ 41834 w 43256"/>
                <a:gd name="connsiteY10" fmla="*/ 15213 h 59364"/>
                <a:gd name="connsiteX11" fmla="*/ 40386 w 43256"/>
                <a:gd name="connsiteY11" fmla="*/ 17889 h 59364"/>
                <a:gd name="connsiteX12" fmla="*/ 38360 w 43256"/>
                <a:gd name="connsiteY12" fmla="*/ 5285 h 59364"/>
                <a:gd name="connsiteX13" fmla="*/ 38436 w 43256"/>
                <a:gd name="connsiteY13" fmla="*/ 6549 h 59364"/>
                <a:gd name="connsiteX14" fmla="*/ 29114 w 43256"/>
                <a:gd name="connsiteY14" fmla="*/ 3811 h 59364"/>
                <a:gd name="connsiteX15" fmla="*/ 29856 w 43256"/>
                <a:gd name="connsiteY15" fmla="*/ 2199 h 59364"/>
                <a:gd name="connsiteX16" fmla="*/ 22177 w 43256"/>
                <a:gd name="connsiteY16" fmla="*/ 4579 h 59364"/>
                <a:gd name="connsiteX17" fmla="*/ 22536 w 43256"/>
                <a:gd name="connsiteY17" fmla="*/ 3189 h 59364"/>
                <a:gd name="connsiteX18" fmla="*/ 14036 w 43256"/>
                <a:gd name="connsiteY18" fmla="*/ 5051 h 59364"/>
                <a:gd name="connsiteX19" fmla="*/ 15336 w 43256"/>
                <a:gd name="connsiteY19" fmla="*/ 6399 h 59364"/>
                <a:gd name="connsiteX20" fmla="*/ 4163 w 43256"/>
                <a:gd name="connsiteY20" fmla="*/ 15648 h 59364"/>
                <a:gd name="connsiteX21" fmla="*/ 3936 w 43256"/>
                <a:gd name="connsiteY21" fmla="*/ 14229 h 59364"/>
                <a:gd name="connsiteX0" fmla="*/ 3936 w 43256"/>
                <a:gd name="connsiteY0" fmla="*/ 14229 h 59364"/>
                <a:gd name="connsiteX1" fmla="*/ 5659 w 43256"/>
                <a:gd name="connsiteY1" fmla="*/ 6766 h 59364"/>
                <a:gd name="connsiteX2" fmla="*/ 14041 w 43256"/>
                <a:gd name="connsiteY2" fmla="*/ 5061 h 59364"/>
                <a:gd name="connsiteX3" fmla="*/ 22492 w 43256"/>
                <a:gd name="connsiteY3" fmla="*/ 3291 h 59364"/>
                <a:gd name="connsiteX4" fmla="*/ 25785 w 43256"/>
                <a:gd name="connsiteY4" fmla="*/ 59 h 59364"/>
                <a:gd name="connsiteX5" fmla="*/ 29869 w 43256"/>
                <a:gd name="connsiteY5" fmla="*/ 2340 h 59364"/>
                <a:gd name="connsiteX6" fmla="*/ 35499 w 43256"/>
                <a:gd name="connsiteY6" fmla="*/ 549 h 59364"/>
                <a:gd name="connsiteX7" fmla="*/ 38354 w 43256"/>
                <a:gd name="connsiteY7" fmla="*/ 5435 h 59364"/>
                <a:gd name="connsiteX8" fmla="*/ 42018 w 43256"/>
                <a:gd name="connsiteY8" fmla="*/ 10177 h 59364"/>
                <a:gd name="connsiteX9" fmla="*/ 41854 w 43256"/>
                <a:gd name="connsiteY9" fmla="*/ 15319 h 59364"/>
                <a:gd name="connsiteX10" fmla="*/ 43052 w 43256"/>
                <a:gd name="connsiteY10" fmla="*/ 23181 h 59364"/>
                <a:gd name="connsiteX11" fmla="*/ 37440 w 43256"/>
                <a:gd name="connsiteY11" fmla="*/ 30063 h 59364"/>
                <a:gd name="connsiteX12" fmla="*/ 35431 w 43256"/>
                <a:gd name="connsiteY12" fmla="*/ 35960 h 59364"/>
                <a:gd name="connsiteX13" fmla="*/ 28591 w 43256"/>
                <a:gd name="connsiteY13" fmla="*/ 36674 h 59364"/>
                <a:gd name="connsiteX14" fmla="*/ 23703 w 43256"/>
                <a:gd name="connsiteY14" fmla="*/ 42965 h 59364"/>
                <a:gd name="connsiteX15" fmla="*/ 16516 w 43256"/>
                <a:gd name="connsiteY15" fmla="*/ 39125 h 59364"/>
                <a:gd name="connsiteX16" fmla="*/ 5840 w 43256"/>
                <a:gd name="connsiteY16" fmla="*/ 35331 h 59364"/>
                <a:gd name="connsiteX17" fmla="*/ 1146 w 43256"/>
                <a:gd name="connsiteY17" fmla="*/ 31109 h 59364"/>
                <a:gd name="connsiteX18" fmla="*/ 2149 w 43256"/>
                <a:gd name="connsiteY18" fmla="*/ 25410 h 59364"/>
                <a:gd name="connsiteX19" fmla="*/ 31 w 43256"/>
                <a:gd name="connsiteY19" fmla="*/ 19563 h 59364"/>
                <a:gd name="connsiteX20" fmla="*/ 3899 w 43256"/>
                <a:gd name="connsiteY20" fmla="*/ 14366 h 59364"/>
                <a:gd name="connsiteX21" fmla="*/ 3936 w 43256"/>
                <a:gd name="connsiteY21" fmla="*/ 14229 h 59364"/>
                <a:gd name="connsiteX0" fmla="*/ 572209 w 2105911"/>
                <a:gd name="connsiteY0" fmla="*/ 1735589 h 2126157"/>
                <a:gd name="connsiteX1" fmla="*/ 615188 w 2105911"/>
                <a:gd name="connsiteY1" fmla="*/ 1778568 h 2126157"/>
                <a:gd name="connsiteX2" fmla="*/ 572209 w 2105911"/>
                <a:gd name="connsiteY2" fmla="*/ 1735589 h 2126157"/>
                <a:gd name="connsiteX0" fmla="*/ 724527 w 2105911"/>
                <a:gd name="connsiteY0" fmla="*/ 1683987 h 2126157"/>
                <a:gd name="connsiteX1" fmla="*/ 236088 w 2105911"/>
                <a:gd name="connsiteY1" fmla="*/ 1833456 h 2126157"/>
                <a:gd name="connsiteX2" fmla="*/ 724527 w 2105911"/>
                <a:gd name="connsiteY2" fmla="*/ 1683987 h 2126157"/>
                <a:gd name="connsiteX0" fmla="*/ 697426 w 2105911"/>
                <a:gd name="connsiteY0" fmla="*/ 1425153 h 2126157"/>
                <a:gd name="connsiteX1" fmla="*/ 1105389 w 2105911"/>
                <a:gd name="connsiteY1" fmla="*/ 2126157 h 2126157"/>
                <a:gd name="connsiteX0" fmla="*/ 4729 w 43256"/>
                <a:gd name="connsiteY0" fmla="*/ 26036 h 59364"/>
                <a:gd name="connsiteX1" fmla="*/ 2196 w 43256"/>
                <a:gd name="connsiteY1" fmla="*/ 25239 h 59364"/>
                <a:gd name="connsiteX2" fmla="*/ 6964 w 43256"/>
                <a:gd name="connsiteY2" fmla="*/ 34758 h 59364"/>
                <a:gd name="connsiteX3" fmla="*/ 5856 w 43256"/>
                <a:gd name="connsiteY3" fmla="*/ 35139 h 59364"/>
                <a:gd name="connsiteX4" fmla="*/ 16514 w 43256"/>
                <a:gd name="connsiteY4" fmla="*/ 38949 h 59364"/>
                <a:gd name="connsiteX5" fmla="*/ 15846 w 43256"/>
                <a:gd name="connsiteY5" fmla="*/ 37209 h 59364"/>
                <a:gd name="connsiteX6" fmla="*/ 28863 w 43256"/>
                <a:gd name="connsiteY6" fmla="*/ 34610 h 59364"/>
                <a:gd name="connsiteX7" fmla="*/ 28596 w 43256"/>
                <a:gd name="connsiteY7" fmla="*/ 36519 h 59364"/>
                <a:gd name="connsiteX8" fmla="*/ 34165 w 43256"/>
                <a:gd name="connsiteY8" fmla="*/ 22813 h 59364"/>
                <a:gd name="connsiteX9" fmla="*/ 37416 w 43256"/>
                <a:gd name="connsiteY9" fmla="*/ 29949 h 59364"/>
                <a:gd name="connsiteX10" fmla="*/ 41834 w 43256"/>
                <a:gd name="connsiteY10" fmla="*/ 15213 h 59364"/>
                <a:gd name="connsiteX11" fmla="*/ 40386 w 43256"/>
                <a:gd name="connsiteY11" fmla="*/ 17889 h 59364"/>
                <a:gd name="connsiteX12" fmla="*/ 38360 w 43256"/>
                <a:gd name="connsiteY12" fmla="*/ 5285 h 59364"/>
                <a:gd name="connsiteX13" fmla="*/ 38436 w 43256"/>
                <a:gd name="connsiteY13" fmla="*/ 6549 h 59364"/>
                <a:gd name="connsiteX14" fmla="*/ 29114 w 43256"/>
                <a:gd name="connsiteY14" fmla="*/ 3811 h 59364"/>
                <a:gd name="connsiteX15" fmla="*/ 29856 w 43256"/>
                <a:gd name="connsiteY15" fmla="*/ 2199 h 59364"/>
                <a:gd name="connsiteX16" fmla="*/ 22177 w 43256"/>
                <a:gd name="connsiteY16" fmla="*/ 4579 h 59364"/>
                <a:gd name="connsiteX17" fmla="*/ 22536 w 43256"/>
                <a:gd name="connsiteY17" fmla="*/ 3189 h 59364"/>
                <a:gd name="connsiteX18" fmla="*/ 14036 w 43256"/>
                <a:gd name="connsiteY18" fmla="*/ 5051 h 59364"/>
                <a:gd name="connsiteX19" fmla="*/ 15336 w 43256"/>
                <a:gd name="connsiteY19" fmla="*/ 6399 h 59364"/>
                <a:gd name="connsiteX20" fmla="*/ 4163 w 43256"/>
                <a:gd name="connsiteY20" fmla="*/ 15648 h 59364"/>
                <a:gd name="connsiteX21" fmla="*/ 3936 w 43256"/>
                <a:gd name="connsiteY21" fmla="*/ 14229 h 59364"/>
                <a:gd name="connsiteX0" fmla="*/ 3936 w 43256"/>
                <a:gd name="connsiteY0" fmla="*/ 14229 h 59364"/>
                <a:gd name="connsiteX1" fmla="*/ 5659 w 43256"/>
                <a:gd name="connsiteY1" fmla="*/ 6766 h 59364"/>
                <a:gd name="connsiteX2" fmla="*/ 14041 w 43256"/>
                <a:gd name="connsiteY2" fmla="*/ 5061 h 59364"/>
                <a:gd name="connsiteX3" fmla="*/ 22492 w 43256"/>
                <a:gd name="connsiteY3" fmla="*/ 3291 h 59364"/>
                <a:gd name="connsiteX4" fmla="*/ 25785 w 43256"/>
                <a:gd name="connsiteY4" fmla="*/ 59 h 59364"/>
                <a:gd name="connsiteX5" fmla="*/ 29869 w 43256"/>
                <a:gd name="connsiteY5" fmla="*/ 2340 h 59364"/>
                <a:gd name="connsiteX6" fmla="*/ 35499 w 43256"/>
                <a:gd name="connsiteY6" fmla="*/ 549 h 59364"/>
                <a:gd name="connsiteX7" fmla="*/ 38354 w 43256"/>
                <a:gd name="connsiteY7" fmla="*/ 5435 h 59364"/>
                <a:gd name="connsiteX8" fmla="*/ 42018 w 43256"/>
                <a:gd name="connsiteY8" fmla="*/ 10177 h 59364"/>
                <a:gd name="connsiteX9" fmla="*/ 41854 w 43256"/>
                <a:gd name="connsiteY9" fmla="*/ 15319 h 59364"/>
                <a:gd name="connsiteX10" fmla="*/ 43052 w 43256"/>
                <a:gd name="connsiteY10" fmla="*/ 23181 h 59364"/>
                <a:gd name="connsiteX11" fmla="*/ 37440 w 43256"/>
                <a:gd name="connsiteY11" fmla="*/ 30063 h 59364"/>
                <a:gd name="connsiteX12" fmla="*/ 35431 w 43256"/>
                <a:gd name="connsiteY12" fmla="*/ 35960 h 59364"/>
                <a:gd name="connsiteX13" fmla="*/ 28591 w 43256"/>
                <a:gd name="connsiteY13" fmla="*/ 36674 h 59364"/>
                <a:gd name="connsiteX14" fmla="*/ 23703 w 43256"/>
                <a:gd name="connsiteY14" fmla="*/ 42965 h 59364"/>
                <a:gd name="connsiteX15" fmla="*/ 16516 w 43256"/>
                <a:gd name="connsiteY15" fmla="*/ 39125 h 59364"/>
                <a:gd name="connsiteX16" fmla="*/ 5840 w 43256"/>
                <a:gd name="connsiteY16" fmla="*/ 35331 h 59364"/>
                <a:gd name="connsiteX17" fmla="*/ 1146 w 43256"/>
                <a:gd name="connsiteY17" fmla="*/ 31109 h 59364"/>
                <a:gd name="connsiteX18" fmla="*/ 2149 w 43256"/>
                <a:gd name="connsiteY18" fmla="*/ 25410 h 59364"/>
                <a:gd name="connsiteX19" fmla="*/ 31 w 43256"/>
                <a:gd name="connsiteY19" fmla="*/ 19563 h 59364"/>
                <a:gd name="connsiteX20" fmla="*/ 3899 w 43256"/>
                <a:gd name="connsiteY20" fmla="*/ 14366 h 59364"/>
                <a:gd name="connsiteX21" fmla="*/ 3936 w 43256"/>
                <a:gd name="connsiteY21" fmla="*/ 14229 h 59364"/>
                <a:gd name="connsiteX0" fmla="*/ 624963 w 2105911"/>
                <a:gd name="connsiteY0" fmla="*/ 1753174 h 2126157"/>
                <a:gd name="connsiteX1" fmla="*/ 615188 w 2105911"/>
                <a:gd name="connsiteY1" fmla="*/ 1778568 h 2126157"/>
                <a:gd name="connsiteX2" fmla="*/ 624963 w 2105911"/>
                <a:gd name="connsiteY2" fmla="*/ 1753174 h 2126157"/>
                <a:gd name="connsiteX0" fmla="*/ 724527 w 2105911"/>
                <a:gd name="connsiteY0" fmla="*/ 1683987 h 2126157"/>
                <a:gd name="connsiteX1" fmla="*/ 236088 w 2105911"/>
                <a:gd name="connsiteY1" fmla="*/ 1833456 h 2126157"/>
                <a:gd name="connsiteX2" fmla="*/ 724527 w 2105911"/>
                <a:gd name="connsiteY2" fmla="*/ 1683987 h 2126157"/>
                <a:gd name="connsiteX0" fmla="*/ 697426 w 2105911"/>
                <a:gd name="connsiteY0" fmla="*/ 1425153 h 2126157"/>
                <a:gd name="connsiteX1" fmla="*/ 1105389 w 2105911"/>
                <a:gd name="connsiteY1" fmla="*/ 2126157 h 2126157"/>
                <a:gd name="connsiteX0" fmla="*/ 4729 w 43256"/>
                <a:gd name="connsiteY0" fmla="*/ 26036 h 59364"/>
                <a:gd name="connsiteX1" fmla="*/ 2196 w 43256"/>
                <a:gd name="connsiteY1" fmla="*/ 25239 h 59364"/>
                <a:gd name="connsiteX2" fmla="*/ 6964 w 43256"/>
                <a:gd name="connsiteY2" fmla="*/ 34758 h 59364"/>
                <a:gd name="connsiteX3" fmla="*/ 5856 w 43256"/>
                <a:gd name="connsiteY3" fmla="*/ 35139 h 59364"/>
                <a:gd name="connsiteX4" fmla="*/ 16514 w 43256"/>
                <a:gd name="connsiteY4" fmla="*/ 38949 h 59364"/>
                <a:gd name="connsiteX5" fmla="*/ 15846 w 43256"/>
                <a:gd name="connsiteY5" fmla="*/ 37209 h 59364"/>
                <a:gd name="connsiteX6" fmla="*/ 28863 w 43256"/>
                <a:gd name="connsiteY6" fmla="*/ 34610 h 59364"/>
                <a:gd name="connsiteX7" fmla="*/ 28596 w 43256"/>
                <a:gd name="connsiteY7" fmla="*/ 36519 h 59364"/>
                <a:gd name="connsiteX8" fmla="*/ 34165 w 43256"/>
                <a:gd name="connsiteY8" fmla="*/ 22813 h 59364"/>
                <a:gd name="connsiteX9" fmla="*/ 37416 w 43256"/>
                <a:gd name="connsiteY9" fmla="*/ 29949 h 59364"/>
                <a:gd name="connsiteX10" fmla="*/ 41834 w 43256"/>
                <a:gd name="connsiteY10" fmla="*/ 15213 h 59364"/>
                <a:gd name="connsiteX11" fmla="*/ 40386 w 43256"/>
                <a:gd name="connsiteY11" fmla="*/ 17889 h 59364"/>
                <a:gd name="connsiteX12" fmla="*/ 38360 w 43256"/>
                <a:gd name="connsiteY12" fmla="*/ 5285 h 59364"/>
                <a:gd name="connsiteX13" fmla="*/ 38436 w 43256"/>
                <a:gd name="connsiteY13" fmla="*/ 6549 h 59364"/>
                <a:gd name="connsiteX14" fmla="*/ 29114 w 43256"/>
                <a:gd name="connsiteY14" fmla="*/ 3811 h 59364"/>
                <a:gd name="connsiteX15" fmla="*/ 29856 w 43256"/>
                <a:gd name="connsiteY15" fmla="*/ 2199 h 59364"/>
                <a:gd name="connsiteX16" fmla="*/ 22177 w 43256"/>
                <a:gd name="connsiteY16" fmla="*/ 4579 h 59364"/>
                <a:gd name="connsiteX17" fmla="*/ 22536 w 43256"/>
                <a:gd name="connsiteY17" fmla="*/ 3189 h 59364"/>
                <a:gd name="connsiteX18" fmla="*/ 14036 w 43256"/>
                <a:gd name="connsiteY18" fmla="*/ 5051 h 59364"/>
                <a:gd name="connsiteX19" fmla="*/ 15336 w 43256"/>
                <a:gd name="connsiteY19" fmla="*/ 6399 h 59364"/>
                <a:gd name="connsiteX20" fmla="*/ 4163 w 43256"/>
                <a:gd name="connsiteY20" fmla="*/ 15648 h 59364"/>
                <a:gd name="connsiteX21" fmla="*/ 3936 w 43256"/>
                <a:gd name="connsiteY21" fmla="*/ 14229 h 59364"/>
                <a:gd name="connsiteX0" fmla="*/ 3936 w 43256"/>
                <a:gd name="connsiteY0" fmla="*/ 14229 h 59364"/>
                <a:gd name="connsiteX1" fmla="*/ 5659 w 43256"/>
                <a:gd name="connsiteY1" fmla="*/ 6766 h 59364"/>
                <a:gd name="connsiteX2" fmla="*/ 14041 w 43256"/>
                <a:gd name="connsiteY2" fmla="*/ 5061 h 59364"/>
                <a:gd name="connsiteX3" fmla="*/ 22492 w 43256"/>
                <a:gd name="connsiteY3" fmla="*/ 3291 h 59364"/>
                <a:gd name="connsiteX4" fmla="*/ 25785 w 43256"/>
                <a:gd name="connsiteY4" fmla="*/ 59 h 59364"/>
                <a:gd name="connsiteX5" fmla="*/ 29869 w 43256"/>
                <a:gd name="connsiteY5" fmla="*/ 2340 h 59364"/>
                <a:gd name="connsiteX6" fmla="*/ 35499 w 43256"/>
                <a:gd name="connsiteY6" fmla="*/ 549 h 59364"/>
                <a:gd name="connsiteX7" fmla="*/ 38354 w 43256"/>
                <a:gd name="connsiteY7" fmla="*/ 5435 h 59364"/>
                <a:gd name="connsiteX8" fmla="*/ 42018 w 43256"/>
                <a:gd name="connsiteY8" fmla="*/ 10177 h 59364"/>
                <a:gd name="connsiteX9" fmla="*/ 41854 w 43256"/>
                <a:gd name="connsiteY9" fmla="*/ 15319 h 59364"/>
                <a:gd name="connsiteX10" fmla="*/ 43052 w 43256"/>
                <a:gd name="connsiteY10" fmla="*/ 23181 h 59364"/>
                <a:gd name="connsiteX11" fmla="*/ 37440 w 43256"/>
                <a:gd name="connsiteY11" fmla="*/ 30063 h 59364"/>
                <a:gd name="connsiteX12" fmla="*/ 35431 w 43256"/>
                <a:gd name="connsiteY12" fmla="*/ 35960 h 59364"/>
                <a:gd name="connsiteX13" fmla="*/ 28591 w 43256"/>
                <a:gd name="connsiteY13" fmla="*/ 36674 h 59364"/>
                <a:gd name="connsiteX14" fmla="*/ 23703 w 43256"/>
                <a:gd name="connsiteY14" fmla="*/ 42965 h 59364"/>
                <a:gd name="connsiteX15" fmla="*/ 16516 w 43256"/>
                <a:gd name="connsiteY15" fmla="*/ 39125 h 59364"/>
                <a:gd name="connsiteX16" fmla="*/ 5840 w 43256"/>
                <a:gd name="connsiteY16" fmla="*/ 35331 h 59364"/>
                <a:gd name="connsiteX17" fmla="*/ 1146 w 43256"/>
                <a:gd name="connsiteY17" fmla="*/ 31109 h 59364"/>
                <a:gd name="connsiteX18" fmla="*/ 2149 w 43256"/>
                <a:gd name="connsiteY18" fmla="*/ 25410 h 59364"/>
                <a:gd name="connsiteX19" fmla="*/ 31 w 43256"/>
                <a:gd name="connsiteY19" fmla="*/ 19563 h 59364"/>
                <a:gd name="connsiteX20" fmla="*/ 3899 w 43256"/>
                <a:gd name="connsiteY20" fmla="*/ 14366 h 59364"/>
                <a:gd name="connsiteX21" fmla="*/ 3936 w 43256"/>
                <a:gd name="connsiteY21" fmla="*/ 14229 h 59364"/>
                <a:gd name="connsiteX0" fmla="*/ 624963 w 2105911"/>
                <a:gd name="connsiteY0" fmla="*/ 1753174 h 2126157"/>
                <a:gd name="connsiteX1" fmla="*/ 615188 w 2105911"/>
                <a:gd name="connsiteY1" fmla="*/ 1778568 h 2126157"/>
                <a:gd name="connsiteX2" fmla="*/ 624963 w 2105911"/>
                <a:gd name="connsiteY2" fmla="*/ 1753174 h 2126157"/>
                <a:gd name="connsiteX0" fmla="*/ 592642 w 2105911"/>
                <a:gd name="connsiteY0" fmla="*/ 1631233 h 2126157"/>
                <a:gd name="connsiteX1" fmla="*/ 236088 w 2105911"/>
                <a:gd name="connsiteY1" fmla="*/ 1833456 h 2126157"/>
                <a:gd name="connsiteX2" fmla="*/ 592642 w 2105911"/>
                <a:gd name="connsiteY2" fmla="*/ 1631233 h 2126157"/>
                <a:gd name="connsiteX0" fmla="*/ 697426 w 2105911"/>
                <a:gd name="connsiteY0" fmla="*/ 1425153 h 2126157"/>
                <a:gd name="connsiteX1" fmla="*/ 1105389 w 2105911"/>
                <a:gd name="connsiteY1" fmla="*/ 2126157 h 2126157"/>
                <a:gd name="connsiteX0" fmla="*/ 4729 w 43256"/>
                <a:gd name="connsiteY0" fmla="*/ 26036 h 59364"/>
                <a:gd name="connsiteX1" fmla="*/ 2196 w 43256"/>
                <a:gd name="connsiteY1" fmla="*/ 25239 h 59364"/>
                <a:gd name="connsiteX2" fmla="*/ 6964 w 43256"/>
                <a:gd name="connsiteY2" fmla="*/ 34758 h 59364"/>
                <a:gd name="connsiteX3" fmla="*/ 5856 w 43256"/>
                <a:gd name="connsiteY3" fmla="*/ 35139 h 59364"/>
                <a:gd name="connsiteX4" fmla="*/ 16514 w 43256"/>
                <a:gd name="connsiteY4" fmla="*/ 38949 h 59364"/>
                <a:gd name="connsiteX5" fmla="*/ 15846 w 43256"/>
                <a:gd name="connsiteY5" fmla="*/ 37209 h 59364"/>
                <a:gd name="connsiteX6" fmla="*/ 28863 w 43256"/>
                <a:gd name="connsiteY6" fmla="*/ 34610 h 59364"/>
                <a:gd name="connsiteX7" fmla="*/ 28596 w 43256"/>
                <a:gd name="connsiteY7" fmla="*/ 36519 h 59364"/>
                <a:gd name="connsiteX8" fmla="*/ 34165 w 43256"/>
                <a:gd name="connsiteY8" fmla="*/ 22813 h 59364"/>
                <a:gd name="connsiteX9" fmla="*/ 37416 w 43256"/>
                <a:gd name="connsiteY9" fmla="*/ 29949 h 59364"/>
                <a:gd name="connsiteX10" fmla="*/ 41834 w 43256"/>
                <a:gd name="connsiteY10" fmla="*/ 15213 h 59364"/>
                <a:gd name="connsiteX11" fmla="*/ 40386 w 43256"/>
                <a:gd name="connsiteY11" fmla="*/ 17889 h 59364"/>
                <a:gd name="connsiteX12" fmla="*/ 38360 w 43256"/>
                <a:gd name="connsiteY12" fmla="*/ 5285 h 59364"/>
                <a:gd name="connsiteX13" fmla="*/ 38436 w 43256"/>
                <a:gd name="connsiteY13" fmla="*/ 6549 h 59364"/>
                <a:gd name="connsiteX14" fmla="*/ 29114 w 43256"/>
                <a:gd name="connsiteY14" fmla="*/ 3811 h 59364"/>
                <a:gd name="connsiteX15" fmla="*/ 29856 w 43256"/>
                <a:gd name="connsiteY15" fmla="*/ 2199 h 59364"/>
                <a:gd name="connsiteX16" fmla="*/ 22177 w 43256"/>
                <a:gd name="connsiteY16" fmla="*/ 4579 h 59364"/>
                <a:gd name="connsiteX17" fmla="*/ 22536 w 43256"/>
                <a:gd name="connsiteY17" fmla="*/ 3189 h 59364"/>
                <a:gd name="connsiteX18" fmla="*/ 14036 w 43256"/>
                <a:gd name="connsiteY18" fmla="*/ 5051 h 59364"/>
                <a:gd name="connsiteX19" fmla="*/ 15336 w 43256"/>
                <a:gd name="connsiteY19" fmla="*/ 6399 h 59364"/>
                <a:gd name="connsiteX20" fmla="*/ 4163 w 43256"/>
                <a:gd name="connsiteY20" fmla="*/ 15648 h 59364"/>
                <a:gd name="connsiteX21" fmla="*/ 3936 w 43256"/>
                <a:gd name="connsiteY21" fmla="*/ 14229 h 59364"/>
                <a:gd name="connsiteX0" fmla="*/ 3936 w 43256"/>
                <a:gd name="connsiteY0" fmla="*/ 14229 h 59364"/>
                <a:gd name="connsiteX1" fmla="*/ 5659 w 43256"/>
                <a:gd name="connsiteY1" fmla="*/ 6766 h 59364"/>
                <a:gd name="connsiteX2" fmla="*/ 14041 w 43256"/>
                <a:gd name="connsiteY2" fmla="*/ 5061 h 59364"/>
                <a:gd name="connsiteX3" fmla="*/ 22492 w 43256"/>
                <a:gd name="connsiteY3" fmla="*/ 3291 h 59364"/>
                <a:gd name="connsiteX4" fmla="*/ 25785 w 43256"/>
                <a:gd name="connsiteY4" fmla="*/ 59 h 59364"/>
                <a:gd name="connsiteX5" fmla="*/ 29869 w 43256"/>
                <a:gd name="connsiteY5" fmla="*/ 2340 h 59364"/>
                <a:gd name="connsiteX6" fmla="*/ 35499 w 43256"/>
                <a:gd name="connsiteY6" fmla="*/ 549 h 59364"/>
                <a:gd name="connsiteX7" fmla="*/ 38354 w 43256"/>
                <a:gd name="connsiteY7" fmla="*/ 5435 h 59364"/>
                <a:gd name="connsiteX8" fmla="*/ 42018 w 43256"/>
                <a:gd name="connsiteY8" fmla="*/ 10177 h 59364"/>
                <a:gd name="connsiteX9" fmla="*/ 41854 w 43256"/>
                <a:gd name="connsiteY9" fmla="*/ 15319 h 59364"/>
                <a:gd name="connsiteX10" fmla="*/ 43052 w 43256"/>
                <a:gd name="connsiteY10" fmla="*/ 23181 h 59364"/>
                <a:gd name="connsiteX11" fmla="*/ 37440 w 43256"/>
                <a:gd name="connsiteY11" fmla="*/ 30063 h 59364"/>
                <a:gd name="connsiteX12" fmla="*/ 35431 w 43256"/>
                <a:gd name="connsiteY12" fmla="*/ 35960 h 59364"/>
                <a:gd name="connsiteX13" fmla="*/ 28591 w 43256"/>
                <a:gd name="connsiteY13" fmla="*/ 36674 h 59364"/>
                <a:gd name="connsiteX14" fmla="*/ 23703 w 43256"/>
                <a:gd name="connsiteY14" fmla="*/ 42965 h 59364"/>
                <a:gd name="connsiteX15" fmla="*/ 16516 w 43256"/>
                <a:gd name="connsiteY15" fmla="*/ 39125 h 59364"/>
                <a:gd name="connsiteX16" fmla="*/ 5840 w 43256"/>
                <a:gd name="connsiteY16" fmla="*/ 35331 h 59364"/>
                <a:gd name="connsiteX17" fmla="*/ 1146 w 43256"/>
                <a:gd name="connsiteY17" fmla="*/ 31109 h 59364"/>
                <a:gd name="connsiteX18" fmla="*/ 2149 w 43256"/>
                <a:gd name="connsiteY18" fmla="*/ 25410 h 59364"/>
                <a:gd name="connsiteX19" fmla="*/ 31 w 43256"/>
                <a:gd name="connsiteY19" fmla="*/ 19563 h 59364"/>
                <a:gd name="connsiteX20" fmla="*/ 3899 w 43256"/>
                <a:gd name="connsiteY20" fmla="*/ 14366 h 59364"/>
                <a:gd name="connsiteX21" fmla="*/ 3936 w 43256"/>
                <a:gd name="connsiteY21" fmla="*/ 14229 h 59364"/>
                <a:gd name="connsiteX0" fmla="*/ 624963 w 2105911"/>
                <a:gd name="connsiteY0" fmla="*/ 1753174 h 2126157"/>
                <a:gd name="connsiteX1" fmla="*/ 615188 w 2105911"/>
                <a:gd name="connsiteY1" fmla="*/ 1778568 h 2126157"/>
                <a:gd name="connsiteX2" fmla="*/ 624963 w 2105911"/>
                <a:gd name="connsiteY2" fmla="*/ 1753174 h 2126157"/>
                <a:gd name="connsiteX0" fmla="*/ 592642 w 2105911"/>
                <a:gd name="connsiteY0" fmla="*/ 1631233 h 2126157"/>
                <a:gd name="connsiteX1" fmla="*/ 236088 w 2105911"/>
                <a:gd name="connsiteY1" fmla="*/ 1833456 h 2126157"/>
                <a:gd name="connsiteX2" fmla="*/ 592642 w 2105911"/>
                <a:gd name="connsiteY2" fmla="*/ 1631233 h 2126157"/>
                <a:gd name="connsiteX0" fmla="*/ 697426 w 2105911"/>
                <a:gd name="connsiteY0" fmla="*/ 1425153 h 2126157"/>
                <a:gd name="connsiteX1" fmla="*/ 1105389 w 2105911"/>
                <a:gd name="connsiteY1" fmla="*/ 2126157 h 2126157"/>
                <a:gd name="connsiteX0" fmla="*/ 4729 w 43256"/>
                <a:gd name="connsiteY0" fmla="*/ 26036 h 59364"/>
                <a:gd name="connsiteX1" fmla="*/ 2196 w 43256"/>
                <a:gd name="connsiteY1" fmla="*/ 25239 h 59364"/>
                <a:gd name="connsiteX2" fmla="*/ 6964 w 43256"/>
                <a:gd name="connsiteY2" fmla="*/ 34758 h 59364"/>
                <a:gd name="connsiteX3" fmla="*/ 5856 w 43256"/>
                <a:gd name="connsiteY3" fmla="*/ 35139 h 59364"/>
                <a:gd name="connsiteX4" fmla="*/ 16514 w 43256"/>
                <a:gd name="connsiteY4" fmla="*/ 38949 h 59364"/>
                <a:gd name="connsiteX5" fmla="*/ 15846 w 43256"/>
                <a:gd name="connsiteY5" fmla="*/ 37209 h 59364"/>
                <a:gd name="connsiteX6" fmla="*/ 28863 w 43256"/>
                <a:gd name="connsiteY6" fmla="*/ 34610 h 59364"/>
                <a:gd name="connsiteX7" fmla="*/ 28596 w 43256"/>
                <a:gd name="connsiteY7" fmla="*/ 36519 h 59364"/>
                <a:gd name="connsiteX8" fmla="*/ 34165 w 43256"/>
                <a:gd name="connsiteY8" fmla="*/ 22813 h 59364"/>
                <a:gd name="connsiteX9" fmla="*/ 37416 w 43256"/>
                <a:gd name="connsiteY9" fmla="*/ 29949 h 59364"/>
                <a:gd name="connsiteX10" fmla="*/ 41834 w 43256"/>
                <a:gd name="connsiteY10" fmla="*/ 15213 h 59364"/>
                <a:gd name="connsiteX11" fmla="*/ 40386 w 43256"/>
                <a:gd name="connsiteY11" fmla="*/ 17889 h 59364"/>
                <a:gd name="connsiteX12" fmla="*/ 38360 w 43256"/>
                <a:gd name="connsiteY12" fmla="*/ 5285 h 59364"/>
                <a:gd name="connsiteX13" fmla="*/ 38436 w 43256"/>
                <a:gd name="connsiteY13" fmla="*/ 6549 h 59364"/>
                <a:gd name="connsiteX14" fmla="*/ 29114 w 43256"/>
                <a:gd name="connsiteY14" fmla="*/ 3811 h 59364"/>
                <a:gd name="connsiteX15" fmla="*/ 29856 w 43256"/>
                <a:gd name="connsiteY15" fmla="*/ 2199 h 59364"/>
                <a:gd name="connsiteX16" fmla="*/ 22177 w 43256"/>
                <a:gd name="connsiteY16" fmla="*/ 4579 h 59364"/>
                <a:gd name="connsiteX17" fmla="*/ 22536 w 43256"/>
                <a:gd name="connsiteY17" fmla="*/ 3189 h 59364"/>
                <a:gd name="connsiteX18" fmla="*/ 14036 w 43256"/>
                <a:gd name="connsiteY18" fmla="*/ 5051 h 59364"/>
                <a:gd name="connsiteX19" fmla="*/ 15336 w 43256"/>
                <a:gd name="connsiteY19" fmla="*/ 6399 h 59364"/>
                <a:gd name="connsiteX20" fmla="*/ 4163 w 43256"/>
                <a:gd name="connsiteY20" fmla="*/ 15648 h 59364"/>
                <a:gd name="connsiteX21" fmla="*/ 3936 w 43256"/>
                <a:gd name="connsiteY21" fmla="*/ 14229 h 59364"/>
                <a:gd name="connsiteX0" fmla="*/ 3936 w 43256"/>
                <a:gd name="connsiteY0" fmla="*/ 14229 h 59364"/>
                <a:gd name="connsiteX1" fmla="*/ 5659 w 43256"/>
                <a:gd name="connsiteY1" fmla="*/ 6766 h 59364"/>
                <a:gd name="connsiteX2" fmla="*/ 14041 w 43256"/>
                <a:gd name="connsiteY2" fmla="*/ 5061 h 59364"/>
                <a:gd name="connsiteX3" fmla="*/ 22492 w 43256"/>
                <a:gd name="connsiteY3" fmla="*/ 3291 h 59364"/>
                <a:gd name="connsiteX4" fmla="*/ 25785 w 43256"/>
                <a:gd name="connsiteY4" fmla="*/ 59 h 59364"/>
                <a:gd name="connsiteX5" fmla="*/ 29869 w 43256"/>
                <a:gd name="connsiteY5" fmla="*/ 2340 h 59364"/>
                <a:gd name="connsiteX6" fmla="*/ 35499 w 43256"/>
                <a:gd name="connsiteY6" fmla="*/ 549 h 59364"/>
                <a:gd name="connsiteX7" fmla="*/ 38354 w 43256"/>
                <a:gd name="connsiteY7" fmla="*/ 5435 h 59364"/>
                <a:gd name="connsiteX8" fmla="*/ 42018 w 43256"/>
                <a:gd name="connsiteY8" fmla="*/ 10177 h 59364"/>
                <a:gd name="connsiteX9" fmla="*/ 41854 w 43256"/>
                <a:gd name="connsiteY9" fmla="*/ 15319 h 59364"/>
                <a:gd name="connsiteX10" fmla="*/ 43052 w 43256"/>
                <a:gd name="connsiteY10" fmla="*/ 23181 h 59364"/>
                <a:gd name="connsiteX11" fmla="*/ 37440 w 43256"/>
                <a:gd name="connsiteY11" fmla="*/ 30063 h 59364"/>
                <a:gd name="connsiteX12" fmla="*/ 35431 w 43256"/>
                <a:gd name="connsiteY12" fmla="*/ 35960 h 59364"/>
                <a:gd name="connsiteX13" fmla="*/ 28591 w 43256"/>
                <a:gd name="connsiteY13" fmla="*/ 36674 h 59364"/>
                <a:gd name="connsiteX14" fmla="*/ 23703 w 43256"/>
                <a:gd name="connsiteY14" fmla="*/ 42965 h 59364"/>
                <a:gd name="connsiteX15" fmla="*/ 16516 w 43256"/>
                <a:gd name="connsiteY15" fmla="*/ 39125 h 59364"/>
                <a:gd name="connsiteX16" fmla="*/ 5840 w 43256"/>
                <a:gd name="connsiteY16" fmla="*/ 35331 h 59364"/>
                <a:gd name="connsiteX17" fmla="*/ 1146 w 43256"/>
                <a:gd name="connsiteY17" fmla="*/ 31109 h 59364"/>
                <a:gd name="connsiteX18" fmla="*/ 2149 w 43256"/>
                <a:gd name="connsiteY18" fmla="*/ 25410 h 59364"/>
                <a:gd name="connsiteX19" fmla="*/ 31 w 43256"/>
                <a:gd name="connsiteY19" fmla="*/ 19563 h 59364"/>
                <a:gd name="connsiteX20" fmla="*/ 3899 w 43256"/>
                <a:gd name="connsiteY20" fmla="*/ 14366 h 59364"/>
                <a:gd name="connsiteX21" fmla="*/ 3936 w 43256"/>
                <a:gd name="connsiteY21" fmla="*/ 14229 h 59364"/>
                <a:gd name="connsiteX0" fmla="*/ 624963 w 2105911"/>
                <a:gd name="connsiteY0" fmla="*/ 1753174 h 2126157"/>
                <a:gd name="connsiteX1" fmla="*/ 615188 w 2105911"/>
                <a:gd name="connsiteY1" fmla="*/ 1778568 h 2126157"/>
                <a:gd name="connsiteX2" fmla="*/ 624963 w 2105911"/>
                <a:gd name="connsiteY2" fmla="*/ 1753174 h 2126157"/>
                <a:gd name="connsiteX0" fmla="*/ 592642 w 2105911"/>
                <a:gd name="connsiteY0" fmla="*/ 1631233 h 2126157"/>
                <a:gd name="connsiteX1" fmla="*/ 236088 w 2105911"/>
                <a:gd name="connsiteY1" fmla="*/ 1833456 h 2126157"/>
                <a:gd name="connsiteX2" fmla="*/ 592642 w 2105911"/>
                <a:gd name="connsiteY2" fmla="*/ 1631233 h 2126157"/>
                <a:gd name="connsiteX0" fmla="*/ 697426 w 2105911"/>
                <a:gd name="connsiteY0" fmla="*/ 1425153 h 2126157"/>
                <a:gd name="connsiteX1" fmla="*/ 1105389 w 2105911"/>
                <a:gd name="connsiteY1" fmla="*/ 2126157 h 2126157"/>
                <a:gd name="connsiteX0" fmla="*/ 4729 w 43256"/>
                <a:gd name="connsiteY0" fmla="*/ 26036 h 59364"/>
                <a:gd name="connsiteX1" fmla="*/ 2196 w 43256"/>
                <a:gd name="connsiteY1" fmla="*/ 25239 h 59364"/>
                <a:gd name="connsiteX2" fmla="*/ 6964 w 43256"/>
                <a:gd name="connsiteY2" fmla="*/ 34758 h 59364"/>
                <a:gd name="connsiteX3" fmla="*/ 5856 w 43256"/>
                <a:gd name="connsiteY3" fmla="*/ 35139 h 59364"/>
                <a:gd name="connsiteX4" fmla="*/ 16514 w 43256"/>
                <a:gd name="connsiteY4" fmla="*/ 38949 h 59364"/>
                <a:gd name="connsiteX5" fmla="*/ 15846 w 43256"/>
                <a:gd name="connsiteY5" fmla="*/ 37209 h 59364"/>
                <a:gd name="connsiteX6" fmla="*/ 28863 w 43256"/>
                <a:gd name="connsiteY6" fmla="*/ 34610 h 59364"/>
                <a:gd name="connsiteX7" fmla="*/ 28596 w 43256"/>
                <a:gd name="connsiteY7" fmla="*/ 36519 h 59364"/>
                <a:gd name="connsiteX8" fmla="*/ 34165 w 43256"/>
                <a:gd name="connsiteY8" fmla="*/ 22813 h 59364"/>
                <a:gd name="connsiteX9" fmla="*/ 37416 w 43256"/>
                <a:gd name="connsiteY9" fmla="*/ 29949 h 59364"/>
                <a:gd name="connsiteX10" fmla="*/ 41834 w 43256"/>
                <a:gd name="connsiteY10" fmla="*/ 15213 h 59364"/>
                <a:gd name="connsiteX11" fmla="*/ 40386 w 43256"/>
                <a:gd name="connsiteY11" fmla="*/ 17889 h 59364"/>
                <a:gd name="connsiteX12" fmla="*/ 38360 w 43256"/>
                <a:gd name="connsiteY12" fmla="*/ 5285 h 59364"/>
                <a:gd name="connsiteX13" fmla="*/ 38436 w 43256"/>
                <a:gd name="connsiteY13" fmla="*/ 6549 h 59364"/>
                <a:gd name="connsiteX14" fmla="*/ 29114 w 43256"/>
                <a:gd name="connsiteY14" fmla="*/ 3811 h 59364"/>
                <a:gd name="connsiteX15" fmla="*/ 29856 w 43256"/>
                <a:gd name="connsiteY15" fmla="*/ 2199 h 59364"/>
                <a:gd name="connsiteX16" fmla="*/ 22177 w 43256"/>
                <a:gd name="connsiteY16" fmla="*/ 4579 h 59364"/>
                <a:gd name="connsiteX17" fmla="*/ 22536 w 43256"/>
                <a:gd name="connsiteY17" fmla="*/ 3189 h 59364"/>
                <a:gd name="connsiteX18" fmla="*/ 14036 w 43256"/>
                <a:gd name="connsiteY18" fmla="*/ 5051 h 59364"/>
                <a:gd name="connsiteX19" fmla="*/ 15336 w 43256"/>
                <a:gd name="connsiteY19" fmla="*/ 6399 h 59364"/>
                <a:gd name="connsiteX20" fmla="*/ 4163 w 43256"/>
                <a:gd name="connsiteY20" fmla="*/ 15648 h 59364"/>
                <a:gd name="connsiteX21" fmla="*/ 3936 w 43256"/>
                <a:gd name="connsiteY21" fmla="*/ 14229 h 59364"/>
                <a:gd name="connsiteX0" fmla="*/ 3936 w 43256"/>
                <a:gd name="connsiteY0" fmla="*/ 14229 h 59364"/>
                <a:gd name="connsiteX1" fmla="*/ 5659 w 43256"/>
                <a:gd name="connsiteY1" fmla="*/ 6766 h 59364"/>
                <a:gd name="connsiteX2" fmla="*/ 14041 w 43256"/>
                <a:gd name="connsiteY2" fmla="*/ 5061 h 59364"/>
                <a:gd name="connsiteX3" fmla="*/ 22492 w 43256"/>
                <a:gd name="connsiteY3" fmla="*/ 3291 h 59364"/>
                <a:gd name="connsiteX4" fmla="*/ 25785 w 43256"/>
                <a:gd name="connsiteY4" fmla="*/ 59 h 59364"/>
                <a:gd name="connsiteX5" fmla="*/ 29869 w 43256"/>
                <a:gd name="connsiteY5" fmla="*/ 2340 h 59364"/>
                <a:gd name="connsiteX6" fmla="*/ 35499 w 43256"/>
                <a:gd name="connsiteY6" fmla="*/ 549 h 59364"/>
                <a:gd name="connsiteX7" fmla="*/ 38354 w 43256"/>
                <a:gd name="connsiteY7" fmla="*/ 5435 h 59364"/>
                <a:gd name="connsiteX8" fmla="*/ 42018 w 43256"/>
                <a:gd name="connsiteY8" fmla="*/ 10177 h 59364"/>
                <a:gd name="connsiteX9" fmla="*/ 41854 w 43256"/>
                <a:gd name="connsiteY9" fmla="*/ 15319 h 59364"/>
                <a:gd name="connsiteX10" fmla="*/ 43052 w 43256"/>
                <a:gd name="connsiteY10" fmla="*/ 23181 h 59364"/>
                <a:gd name="connsiteX11" fmla="*/ 37440 w 43256"/>
                <a:gd name="connsiteY11" fmla="*/ 30063 h 59364"/>
                <a:gd name="connsiteX12" fmla="*/ 35431 w 43256"/>
                <a:gd name="connsiteY12" fmla="*/ 35960 h 59364"/>
                <a:gd name="connsiteX13" fmla="*/ 28591 w 43256"/>
                <a:gd name="connsiteY13" fmla="*/ 36674 h 59364"/>
                <a:gd name="connsiteX14" fmla="*/ 23703 w 43256"/>
                <a:gd name="connsiteY14" fmla="*/ 42965 h 59364"/>
                <a:gd name="connsiteX15" fmla="*/ 16516 w 43256"/>
                <a:gd name="connsiteY15" fmla="*/ 39125 h 59364"/>
                <a:gd name="connsiteX16" fmla="*/ 5840 w 43256"/>
                <a:gd name="connsiteY16" fmla="*/ 35331 h 59364"/>
                <a:gd name="connsiteX17" fmla="*/ 1146 w 43256"/>
                <a:gd name="connsiteY17" fmla="*/ 31109 h 59364"/>
                <a:gd name="connsiteX18" fmla="*/ 2149 w 43256"/>
                <a:gd name="connsiteY18" fmla="*/ 25410 h 59364"/>
                <a:gd name="connsiteX19" fmla="*/ 31 w 43256"/>
                <a:gd name="connsiteY19" fmla="*/ 19563 h 59364"/>
                <a:gd name="connsiteX20" fmla="*/ 3899 w 43256"/>
                <a:gd name="connsiteY20" fmla="*/ 14366 h 59364"/>
                <a:gd name="connsiteX21" fmla="*/ 3936 w 43256"/>
                <a:gd name="connsiteY21" fmla="*/ 14229 h 59364"/>
                <a:gd name="connsiteX0" fmla="*/ 624963 w 2105911"/>
                <a:gd name="connsiteY0" fmla="*/ 1753174 h 2126157"/>
                <a:gd name="connsiteX1" fmla="*/ 615188 w 2105911"/>
                <a:gd name="connsiteY1" fmla="*/ 1778568 h 2126157"/>
                <a:gd name="connsiteX2" fmla="*/ 624963 w 2105911"/>
                <a:gd name="connsiteY2" fmla="*/ 1753174 h 2126157"/>
                <a:gd name="connsiteX0" fmla="*/ 592642 w 2105911"/>
                <a:gd name="connsiteY0" fmla="*/ 1631233 h 2126157"/>
                <a:gd name="connsiteX1" fmla="*/ 236088 w 2105911"/>
                <a:gd name="connsiteY1" fmla="*/ 1833456 h 2126157"/>
                <a:gd name="connsiteX2" fmla="*/ 592642 w 2105911"/>
                <a:gd name="connsiteY2" fmla="*/ 1631233 h 2126157"/>
                <a:gd name="connsiteX0" fmla="*/ 697426 w 2105911"/>
                <a:gd name="connsiteY0" fmla="*/ 1425153 h 2126157"/>
                <a:gd name="connsiteX1" fmla="*/ 1105389 w 2105911"/>
                <a:gd name="connsiteY1" fmla="*/ 2126157 h 2126157"/>
                <a:gd name="connsiteX0" fmla="*/ 4729 w 43256"/>
                <a:gd name="connsiteY0" fmla="*/ 26036 h 59364"/>
                <a:gd name="connsiteX1" fmla="*/ 2196 w 43256"/>
                <a:gd name="connsiteY1" fmla="*/ 25239 h 59364"/>
                <a:gd name="connsiteX2" fmla="*/ 6964 w 43256"/>
                <a:gd name="connsiteY2" fmla="*/ 34758 h 59364"/>
                <a:gd name="connsiteX3" fmla="*/ 5856 w 43256"/>
                <a:gd name="connsiteY3" fmla="*/ 35139 h 59364"/>
                <a:gd name="connsiteX4" fmla="*/ 16514 w 43256"/>
                <a:gd name="connsiteY4" fmla="*/ 38949 h 59364"/>
                <a:gd name="connsiteX5" fmla="*/ 15846 w 43256"/>
                <a:gd name="connsiteY5" fmla="*/ 37209 h 59364"/>
                <a:gd name="connsiteX6" fmla="*/ 28863 w 43256"/>
                <a:gd name="connsiteY6" fmla="*/ 34610 h 59364"/>
                <a:gd name="connsiteX7" fmla="*/ 28596 w 43256"/>
                <a:gd name="connsiteY7" fmla="*/ 36519 h 59364"/>
                <a:gd name="connsiteX8" fmla="*/ 34165 w 43256"/>
                <a:gd name="connsiteY8" fmla="*/ 22813 h 59364"/>
                <a:gd name="connsiteX9" fmla="*/ 37416 w 43256"/>
                <a:gd name="connsiteY9" fmla="*/ 29949 h 59364"/>
                <a:gd name="connsiteX10" fmla="*/ 41834 w 43256"/>
                <a:gd name="connsiteY10" fmla="*/ 15213 h 59364"/>
                <a:gd name="connsiteX11" fmla="*/ 40386 w 43256"/>
                <a:gd name="connsiteY11" fmla="*/ 17889 h 59364"/>
                <a:gd name="connsiteX12" fmla="*/ 38360 w 43256"/>
                <a:gd name="connsiteY12" fmla="*/ 5285 h 59364"/>
                <a:gd name="connsiteX13" fmla="*/ 38436 w 43256"/>
                <a:gd name="connsiteY13" fmla="*/ 6549 h 59364"/>
                <a:gd name="connsiteX14" fmla="*/ 29114 w 43256"/>
                <a:gd name="connsiteY14" fmla="*/ 3811 h 59364"/>
                <a:gd name="connsiteX15" fmla="*/ 29856 w 43256"/>
                <a:gd name="connsiteY15" fmla="*/ 2199 h 59364"/>
                <a:gd name="connsiteX16" fmla="*/ 22177 w 43256"/>
                <a:gd name="connsiteY16" fmla="*/ 4579 h 59364"/>
                <a:gd name="connsiteX17" fmla="*/ 22536 w 43256"/>
                <a:gd name="connsiteY17" fmla="*/ 3189 h 59364"/>
                <a:gd name="connsiteX18" fmla="*/ 14036 w 43256"/>
                <a:gd name="connsiteY18" fmla="*/ 5051 h 59364"/>
                <a:gd name="connsiteX19" fmla="*/ 15336 w 43256"/>
                <a:gd name="connsiteY19" fmla="*/ 6399 h 59364"/>
                <a:gd name="connsiteX20" fmla="*/ 4163 w 43256"/>
                <a:gd name="connsiteY20" fmla="*/ 15648 h 59364"/>
                <a:gd name="connsiteX21" fmla="*/ 3936 w 43256"/>
                <a:gd name="connsiteY21" fmla="*/ 14229 h 59364"/>
                <a:gd name="connsiteX0" fmla="*/ 3936 w 43256"/>
                <a:gd name="connsiteY0" fmla="*/ 14229 h 59364"/>
                <a:gd name="connsiteX1" fmla="*/ 5659 w 43256"/>
                <a:gd name="connsiteY1" fmla="*/ 6766 h 59364"/>
                <a:gd name="connsiteX2" fmla="*/ 14041 w 43256"/>
                <a:gd name="connsiteY2" fmla="*/ 5061 h 59364"/>
                <a:gd name="connsiteX3" fmla="*/ 22492 w 43256"/>
                <a:gd name="connsiteY3" fmla="*/ 3291 h 59364"/>
                <a:gd name="connsiteX4" fmla="*/ 25785 w 43256"/>
                <a:gd name="connsiteY4" fmla="*/ 59 h 59364"/>
                <a:gd name="connsiteX5" fmla="*/ 29869 w 43256"/>
                <a:gd name="connsiteY5" fmla="*/ 2340 h 59364"/>
                <a:gd name="connsiteX6" fmla="*/ 35499 w 43256"/>
                <a:gd name="connsiteY6" fmla="*/ 549 h 59364"/>
                <a:gd name="connsiteX7" fmla="*/ 38354 w 43256"/>
                <a:gd name="connsiteY7" fmla="*/ 5435 h 59364"/>
                <a:gd name="connsiteX8" fmla="*/ 42018 w 43256"/>
                <a:gd name="connsiteY8" fmla="*/ 10177 h 59364"/>
                <a:gd name="connsiteX9" fmla="*/ 41854 w 43256"/>
                <a:gd name="connsiteY9" fmla="*/ 15319 h 59364"/>
                <a:gd name="connsiteX10" fmla="*/ 43052 w 43256"/>
                <a:gd name="connsiteY10" fmla="*/ 23181 h 59364"/>
                <a:gd name="connsiteX11" fmla="*/ 37440 w 43256"/>
                <a:gd name="connsiteY11" fmla="*/ 30063 h 59364"/>
                <a:gd name="connsiteX12" fmla="*/ 35431 w 43256"/>
                <a:gd name="connsiteY12" fmla="*/ 35960 h 59364"/>
                <a:gd name="connsiteX13" fmla="*/ 28591 w 43256"/>
                <a:gd name="connsiteY13" fmla="*/ 36674 h 59364"/>
                <a:gd name="connsiteX14" fmla="*/ 23703 w 43256"/>
                <a:gd name="connsiteY14" fmla="*/ 42965 h 59364"/>
                <a:gd name="connsiteX15" fmla="*/ 16516 w 43256"/>
                <a:gd name="connsiteY15" fmla="*/ 39125 h 59364"/>
                <a:gd name="connsiteX16" fmla="*/ 5840 w 43256"/>
                <a:gd name="connsiteY16" fmla="*/ 35331 h 59364"/>
                <a:gd name="connsiteX17" fmla="*/ 1146 w 43256"/>
                <a:gd name="connsiteY17" fmla="*/ 31109 h 59364"/>
                <a:gd name="connsiteX18" fmla="*/ 2149 w 43256"/>
                <a:gd name="connsiteY18" fmla="*/ 25410 h 59364"/>
                <a:gd name="connsiteX19" fmla="*/ 31 w 43256"/>
                <a:gd name="connsiteY19" fmla="*/ 19563 h 59364"/>
                <a:gd name="connsiteX20" fmla="*/ 3899 w 43256"/>
                <a:gd name="connsiteY20" fmla="*/ 14366 h 59364"/>
                <a:gd name="connsiteX21" fmla="*/ 3936 w 43256"/>
                <a:gd name="connsiteY21" fmla="*/ 14229 h 59364"/>
                <a:gd name="connsiteX0" fmla="*/ 624963 w 2105911"/>
                <a:gd name="connsiteY0" fmla="*/ 1753174 h 2126157"/>
                <a:gd name="connsiteX1" fmla="*/ 615188 w 2105911"/>
                <a:gd name="connsiteY1" fmla="*/ 1778568 h 2126157"/>
                <a:gd name="connsiteX2" fmla="*/ 624963 w 2105911"/>
                <a:gd name="connsiteY2" fmla="*/ 1753174 h 2126157"/>
                <a:gd name="connsiteX0" fmla="*/ 592642 w 2105911"/>
                <a:gd name="connsiteY0" fmla="*/ 1631233 h 2126157"/>
                <a:gd name="connsiteX1" fmla="*/ 236088 w 2105911"/>
                <a:gd name="connsiteY1" fmla="*/ 1833456 h 2126157"/>
                <a:gd name="connsiteX2" fmla="*/ 592642 w 2105911"/>
                <a:gd name="connsiteY2" fmla="*/ 1631233 h 2126157"/>
                <a:gd name="connsiteX0" fmla="*/ 697426 w 2105911"/>
                <a:gd name="connsiteY0" fmla="*/ 1425153 h 2126157"/>
                <a:gd name="connsiteX1" fmla="*/ 1105389 w 2105911"/>
                <a:gd name="connsiteY1" fmla="*/ 2126157 h 2126157"/>
                <a:gd name="connsiteX0" fmla="*/ 4729 w 43256"/>
                <a:gd name="connsiteY0" fmla="*/ 26036 h 59364"/>
                <a:gd name="connsiteX1" fmla="*/ 2196 w 43256"/>
                <a:gd name="connsiteY1" fmla="*/ 25239 h 59364"/>
                <a:gd name="connsiteX2" fmla="*/ 6964 w 43256"/>
                <a:gd name="connsiteY2" fmla="*/ 34758 h 59364"/>
                <a:gd name="connsiteX3" fmla="*/ 5856 w 43256"/>
                <a:gd name="connsiteY3" fmla="*/ 35139 h 59364"/>
                <a:gd name="connsiteX4" fmla="*/ 16514 w 43256"/>
                <a:gd name="connsiteY4" fmla="*/ 38949 h 59364"/>
                <a:gd name="connsiteX5" fmla="*/ 15846 w 43256"/>
                <a:gd name="connsiteY5" fmla="*/ 37209 h 59364"/>
                <a:gd name="connsiteX6" fmla="*/ 28863 w 43256"/>
                <a:gd name="connsiteY6" fmla="*/ 34610 h 59364"/>
                <a:gd name="connsiteX7" fmla="*/ 28596 w 43256"/>
                <a:gd name="connsiteY7" fmla="*/ 36519 h 59364"/>
                <a:gd name="connsiteX8" fmla="*/ 34165 w 43256"/>
                <a:gd name="connsiteY8" fmla="*/ 22813 h 59364"/>
                <a:gd name="connsiteX9" fmla="*/ 37416 w 43256"/>
                <a:gd name="connsiteY9" fmla="*/ 29949 h 59364"/>
                <a:gd name="connsiteX10" fmla="*/ 41834 w 43256"/>
                <a:gd name="connsiteY10" fmla="*/ 15213 h 59364"/>
                <a:gd name="connsiteX11" fmla="*/ 40386 w 43256"/>
                <a:gd name="connsiteY11" fmla="*/ 17889 h 59364"/>
                <a:gd name="connsiteX12" fmla="*/ 38360 w 43256"/>
                <a:gd name="connsiteY12" fmla="*/ 5285 h 59364"/>
                <a:gd name="connsiteX13" fmla="*/ 38436 w 43256"/>
                <a:gd name="connsiteY13" fmla="*/ 6549 h 59364"/>
                <a:gd name="connsiteX14" fmla="*/ 29114 w 43256"/>
                <a:gd name="connsiteY14" fmla="*/ 3811 h 59364"/>
                <a:gd name="connsiteX15" fmla="*/ 29856 w 43256"/>
                <a:gd name="connsiteY15" fmla="*/ 2199 h 59364"/>
                <a:gd name="connsiteX16" fmla="*/ 22177 w 43256"/>
                <a:gd name="connsiteY16" fmla="*/ 4579 h 59364"/>
                <a:gd name="connsiteX17" fmla="*/ 22536 w 43256"/>
                <a:gd name="connsiteY17" fmla="*/ 3189 h 59364"/>
                <a:gd name="connsiteX18" fmla="*/ 14036 w 43256"/>
                <a:gd name="connsiteY18" fmla="*/ 5051 h 59364"/>
                <a:gd name="connsiteX19" fmla="*/ 15336 w 43256"/>
                <a:gd name="connsiteY19" fmla="*/ 6399 h 59364"/>
                <a:gd name="connsiteX20" fmla="*/ 4163 w 43256"/>
                <a:gd name="connsiteY20" fmla="*/ 15648 h 59364"/>
                <a:gd name="connsiteX21" fmla="*/ 3936 w 43256"/>
                <a:gd name="connsiteY21" fmla="*/ 14229 h 59364"/>
                <a:gd name="connsiteX0" fmla="*/ 3936 w 43256"/>
                <a:gd name="connsiteY0" fmla="*/ 14229 h 59364"/>
                <a:gd name="connsiteX1" fmla="*/ 5659 w 43256"/>
                <a:gd name="connsiteY1" fmla="*/ 6766 h 59364"/>
                <a:gd name="connsiteX2" fmla="*/ 14041 w 43256"/>
                <a:gd name="connsiteY2" fmla="*/ 5061 h 59364"/>
                <a:gd name="connsiteX3" fmla="*/ 22492 w 43256"/>
                <a:gd name="connsiteY3" fmla="*/ 3291 h 59364"/>
                <a:gd name="connsiteX4" fmla="*/ 25785 w 43256"/>
                <a:gd name="connsiteY4" fmla="*/ 59 h 59364"/>
                <a:gd name="connsiteX5" fmla="*/ 29869 w 43256"/>
                <a:gd name="connsiteY5" fmla="*/ 2340 h 59364"/>
                <a:gd name="connsiteX6" fmla="*/ 35499 w 43256"/>
                <a:gd name="connsiteY6" fmla="*/ 549 h 59364"/>
                <a:gd name="connsiteX7" fmla="*/ 38354 w 43256"/>
                <a:gd name="connsiteY7" fmla="*/ 5435 h 59364"/>
                <a:gd name="connsiteX8" fmla="*/ 42018 w 43256"/>
                <a:gd name="connsiteY8" fmla="*/ 10177 h 59364"/>
                <a:gd name="connsiteX9" fmla="*/ 41854 w 43256"/>
                <a:gd name="connsiteY9" fmla="*/ 15319 h 59364"/>
                <a:gd name="connsiteX10" fmla="*/ 43052 w 43256"/>
                <a:gd name="connsiteY10" fmla="*/ 23181 h 59364"/>
                <a:gd name="connsiteX11" fmla="*/ 37440 w 43256"/>
                <a:gd name="connsiteY11" fmla="*/ 30063 h 59364"/>
                <a:gd name="connsiteX12" fmla="*/ 35431 w 43256"/>
                <a:gd name="connsiteY12" fmla="*/ 35960 h 59364"/>
                <a:gd name="connsiteX13" fmla="*/ 28591 w 43256"/>
                <a:gd name="connsiteY13" fmla="*/ 36674 h 59364"/>
                <a:gd name="connsiteX14" fmla="*/ 23703 w 43256"/>
                <a:gd name="connsiteY14" fmla="*/ 42965 h 59364"/>
                <a:gd name="connsiteX15" fmla="*/ 16516 w 43256"/>
                <a:gd name="connsiteY15" fmla="*/ 39125 h 59364"/>
                <a:gd name="connsiteX16" fmla="*/ 5840 w 43256"/>
                <a:gd name="connsiteY16" fmla="*/ 35331 h 59364"/>
                <a:gd name="connsiteX17" fmla="*/ 1146 w 43256"/>
                <a:gd name="connsiteY17" fmla="*/ 31109 h 59364"/>
                <a:gd name="connsiteX18" fmla="*/ 2149 w 43256"/>
                <a:gd name="connsiteY18" fmla="*/ 25410 h 59364"/>
                <a:gd name="connsiteX19" fmla="*/ 31 w 43256"/>
                <a:gd name="connsiteY19" fmla="*/ 19563 h 59364"/>
                <a:gd name="connsiteX20" fmla="*/ 3899 w 43256"/>
                <a:gd name="connsiteY20" fmla="*/ 14366 h 59364"/>
                <a:gd name="connsiteX21" fmla="*/ 3936 w 43256"/>
                <a:gd name="connsiteY21" fmla="*/ 14229 h 59364"/>
                <a:gd name="connsiteX0" fmla="*/ 624963 w 2105911"/>
                <a:gd name="connsiteY0" fmla="*/ 1753174 h 2126157"/>
                <a:gd name="connsiteX1" fmla="*/ 615188 w 2105911"/>
                <a:gd name="connsiteY1" fmla="*/ 1778568 h 2126157"/>
                <a:gd name="connsiteX2" fmla="*/ 624963 w 2105911"/>
                <a:gd name="connsiteY2" fmla="*/ 1753174 h 2126157"/>
                <a:gd name="connsiteX0" fmla="*/ 236088 w 2105911"/>
                <a:gd name="connsiteY0" fmla="*/ 1833456 h 2126157"/>
                <a:gd name="connsiteX1" fmla="*/ 592642 w 2105911"/>
                <a:gd name="connsiteY1" fmla="*/ 1631233 h 2126157"/>
                <a:gd name="connsiteX2" fmla="*/ 327528 w 2105911"/>
                <a:gd name="connsiteY2" fmla="*/ 1924896 h 2126157"/>
                <a:gd name="connsiteX0" fmla="*/ 697426 w 2105911"/>
                <a:gd name="connsiteY0" fmla="*/ 1425153 h 2126157"/>
                <a:gd name="connsiteX1" fmla="*/ 1105389 w 2105911"/>
                <a:gd name="connsiteY1" fmla="*/ 2126157 h 2126157"/>
                <a:gd name="connsiteX0" fmla="*/ 4729 w 43256"/>
                <a:gd name="connsiteY0" fmla="*/ 26036 h 59364"/>
                <a:gd name="connsiteX1" fmla="*/ 2196 w 43256"/>
                <a:gd name="connsiteY1" fmla="*/ 25239 h 59364"/>
                <a:gd name="connsiteX2" fmla="*/ 6964 w 43256"/>
                <a:gd name="connsiteY2" fmla="*/ 34758 h 59364"/>
                <a:gd name="connsiteX3" fmla="*/ 5856 w 43256"/>
                <a:gd name="connsiteY3" fmla="*/ 35139 h 59364"/>
                <a:gd name="connsiteX4" fmla="*/ 16514 w 43256"/>
                <a:gd name="connsiteY4" fmla="*/ 38949 h 59364"/>
                <a:gd name="connsiteX5" fmla="*/ 15846 w 43256"/>
                <a:gd name="connsiteY5" fmla="*/ 37209 h 59364"/>
                <a:gd name="connsiteX6" fmla="*/ 28863 w 43256"/>
                <a:gd name="connsiteY6" fmla="*/ 34610 h 59364"/>
                <a:gd name="connsiteX7" fmla="*/ 28596 w 43256"/>
                <a:gd name="connsiteY7" fmla="*/ 36519 h 59364"/>
                <a:gd name="connsiteX8" fmla="*/ 34165 w 43256"/>
                <a:gd name="connsiteY8" fmla="*/ 22813 h 59364"/>
                <a:gd name="connsiteX9" fmla="*/ 37416 w 43256"/>
                <a:gd name="connsiteY9" fmla="*/ 29949 h 59364"/>
                <a:gd name="connsiteX10" fmla="*/ 41834 w 43256"/>
                <a:gd name="connsiteY10" fmla="*/ 15213 h 59364"/>
                <a:gd name="connsiteX11" fmla="*/ 40386 w 43256"/>
                <a:gd name="connsiteY11" fmla="*/ 17889 h 59364"/>
                <a:gd name="connsiteX12" fmla="*/ 38360 w 43256"/>
                <a:gd name="connsiteY12" fmla="*/ 5285 h 59364"/>
                <a:gd name="connsiteX13" fmla="*/ 38436 w 43256"/>
                <a:gd name="connsiteY13" fmla="*/ 6549 h 59364"/>
                <a:gd name="connsiteX14" fmla="*/ 29114 w 43256"/>
                <a:gd name="connsiteY14" fmla="*/ 3811 h 59364"/>
                <a:gd name="connsiteX15" fmla="*/ 29856 w 43256"/>
                <a:gd name="connsiteY15" fmla="*/ 2199 h 59364"/>
                <a:gd name="connsiteX16" fmla="*/ 22177 w 43256"/>
                <a:gd name="connsiteY16" fmla="*/ 4579 h 59364"/>
                <a:gd name="connsiteX17" fmla="*/ 22536 w 43256"/>
                <a:gd name="connsiteY17" fmla="*/ 3189 h 59364"/>
                <a:gd name="connsiteX18" fmla="*/ 14036 w 43256"/>
                <a:gd name="connsiteY18" fmla="*/ 5051 h 59364"/>
                <a:gd name="connsiteX19" fmla="*/ 15336 w 43256"/>
                <a:gd name="connsiteY19" fmla="*/ 6399 h 59364"/>
                <a:gd name="connsiteX20" fmla="*/ 4163 w 43256"/>
                <a:gd name="connsiteY20" fmla="*/ 15648 h 59364"/>
                <a:gd name="connsiteX21" fmla="*/ 3936 w 43256"/>
                <a:gd name="connsiteY21" fmla="*/ 14229 h 59364"/>
                <a:gd name="connsiteX0" fmla="*/ 3936 w 43256"/>
                <a:gd name="connsiteY0" fmla="*/ 14229 h 59364"/>
                <a:gd name="connsiteX1" fmla="*/ 5659 w 43256"/>
                <a:gd name="connsiteY1" fmla="*/ 6766 h 59364"/>
                <a:gd name="connsiteX2" fmla="*/ 14041 w 43256"/>
                <a:gd name="connsiteY2" fmla="*/ 5061 h 59364"/>
                <a:gd name="connsiteX3" fmla="*/ 22492 w 43256"/>
                <a:gd name="connsiteY3" fmla="*/ 3291 h 59364"/>
                <a:gd name="connsiteX4" fmla="*/ 25785 w 43256"/>
                <a:gd name="connsiteY4" fmla="*/ 59 h 59364"/>
                <a:gd name="connsiteX5" fmla="*/ 29869 w 43256"/>
                <a:gd name="connsiteY5" fmla="*/ 2340 h 59364"/>
                <a:gd name="connsiteX6" fmla="*/ 35499 w 43256"/>
                <a:gd name="connsiteY6" fmla="*/ 549 h 59364"/>
                <a:gd name="connsiteX7" fmla="*/ 38354 w 43256"/>
                <a:gd name="connsiteY7" fmla="*/ 5435 h 59364"/>
                <a:gd name="connsiteX8" fmla="*/ 42018 w 43256"/>
                <a:gd name="connsiteY8" fmla="*/ 10177 h 59364"/>
                <a:gd name="connsiteX9" fmla="*/ 41854 w 43256"/>
                <a:gd name="connsiteY9" fmla="*/ 15319 h 59364"/>
                <a:gd name="connsiteX10" fmla="*/ 43052 w 43256"/>
                <a:gd name="connsiteY10" fmla="*/ 23181 h 59364"/>
                <a:gd name="connsiteX11" fmla="*/ 37440 w 43256"/>
                <a:gd name="connsiteY11" fmla="*/ 30063 h 59364"/>
                <a:gd name="connsiteX12" fmla="*/ 35431 w 43256"/>
                <a:gd name="connsiteY12" fmla="*/ 35960 h 59364"/>
                <a:gd name="connsiteX13" fmla="*/ 28591 w 43256"/>
                <a:gd name="connsiteY13" fmla="*/ 36674 h 59364"/>
                <a:gd name="connsiteX14" fmla="*/ 23703 w 43256"/>
                <a:gd name="connsiteY14" fmla="*/ 42965 h 59364"/>
                <a:gd name="connsiteX15" fmla="*/ 16516 w 43256"/>
                <a:gd name="connsiteY15" fmla="*/ 39125 h 59364"/>
                <a:gd name="connsiteX16" fmla="*/ 5840 w 43256"/>
                <a:gd name="connsiteY16" fmla="*/ 35331 h 59364"/>
                <a:gd name="connsiteX17" fmla="*/ 1146 w 43256"/>
                <a:gd name="connsiteY17" fmla="*/ 31109 h 59364"/>
                <a:gd name="connsiteX18" fmla="*/ 2149 w 43256"/>
                <a:gd name="connsiteY18" fmla="*/ 25410 h 59364"/>
                <a:gd name="connsiteX19" fmla="*/ 31 w 43256"/>
                <a:gd name="connsiteY19" fmla="*/ 19563 h 59364"/>
                <a:gd name="connsiteX20" fmla="*/ 3899 w 43256"/>
                <a:gd name="connsiteY20" fmla="*/ 14366 h 59364"/>
                <a:gd name="connsiteX21" fmla="*/ 3936 w 43256"/>
                <a:gd name="connsiteY21" fmla="*/ 14229 h 59364"/>
                <a:gd name="connsiteX0" fmla="*/ 624963 w 2105911"/>
                <a:gd name="connsiteY0" fmla="*/ 1753174 h 2126157"/>
                <a:gd name="connsiteX1" fmla="*/ 615188 w 2105911"/>
                <a:gd name="connsiteY1" fmla="*/ 1778568 h 2126157"/>
                <a:gd name="connsiteX2" fmla="*/ 624963 w 2105911"/>
                <a:gd name="connsiteY2" fmla="*/ 1753174 h 2126157"/>
                <a:gd name="connsiteX0" fmla="*/ 236088 w 2105911"/>
                <a:gd name="connsiteY0" fmla="*/ 1833456 h 2126157"/>
                <a:gd name="connsiteX1" fmla="*/ 592642 w 2105911"/>
                <a:gd name="connsiteY1" fmla="*/ 1631233 h 2126157"/>
                <a:gd name="connsiteX0" fmla="*/ 697426 w 2105911"/>
                <a:gd name="connsiteY0" fmla="*/ 1425153 h 2126157"/>
                <a:gd name="connsiteX1" fmla="*/ 1105389 w 2105911"/>
                <a:gd name="connsiteY1" fmla="*/ 2126157 h 2126157"/>
                <a:gd name="connsiteX0" fmla="*/ 4729 w 43256"/>
                <a:gd name="connsiteY0" fmla="*/ 26036 h 59364"/>
                <a:gd name="connsiteX1" fmla="*/ 2196 w 43256"/>
                <a:gd name="connsiteY1" fmla="*/ 25239 h 59364"/>
                <a:gd name="connsiteX2" fmla="*/ 6964 w 43256"/>
                <a:gd name="connsiteY2" fmla="*/ 34758 h 59364"/>
                <a:gd name="connsiteX3" fmla="*/ 5856 w 43256"/>
                <a:gd name="connsiteY3" fmla="*/ 35139 h 59364"/>
                <a:gd name="connsiteX4" fmla="*/ 16514 w 43256"/>
                <a:gd name="connsiteY4" fmla="*/ 38949 h 59364"/>
                <a:gd name="connsiteX5" fmla="*/ 15846 w 43256"/>
                <a:gd name="connsiteY5" fmla="*/ 37209 h 59364"/>
                <a:gd name="connsiteX6" fmla="*/ 28863 w 43256"/>
                <a:gd name="connsiteY6" fmla="*/ 34610 h 59364"/>
                <a:gd name="connsiteX7" fmla="*/ 28596 w 43256"/>
                <a:gd name="connsiteY7" fmla="*/ 36519 h 59364"/>
                <a:gd name="connsiteX8" fmla="*/ 34165 w 43256"/>
                <a:gd name="connsiteY8" fmla="*/ 22813 h 59364"/>
                <a:gd name="connsiteX9" fmla="*/ 37416 w 43256"/>
                <a:gd name="connsiteY9" fmla="*/ 29949 h 59364"/>
                <a:gd name="connsiteX10" fmla="*/ 41834 w 43256"/>
                <a:gd name="connsiteY10" fmla="*/ 15213 h 59364"/>
                <a:gd name="connsiteX11" fmla="*/ 40386 w 43256"/>
                <a:gd name="connsiteY11" fmla="*/ 17889 h 59364"/>
                <a:gd name="connsiteX12" fmla="*/ 38360 w 43256"/>
                <a:gd name="connsiteY12" fmla="*/ 5285 h 59364"/>
                <a:gd name="connsiteX13" fmla="*/ 38436 w 43256"/>
                <a:gd name="connsiteY13" fmla="*/ 6549 h 59364"/>
                <a:gd name="connsiteX14" fmla="*/ 29114 w 43256"/>
                <a:gd name="connsiteY14" fmla="*/ 3811 h 59364"/>
                <a:gd name="connsiteX15" fmla="*/ 29856 w 43256"/>
                <a:gd name="connsiteY15" fmla="*/ 2199 h 59364"/>
                <a:gd name="connsiteX16" fmla="*/ 22177 w 43256"/>
                <a:gd name="connsiteY16" fmla="*/ 4579 h 59364"/>
                <a:gd name="connsiteX17" fmla="*/ 22536 w 43256"/>
                <a:gd name="connsiteY17" fmla="*/ 3189 h 59364"/>
                <a:gd name="connsiteX18" fmla="*/ 14036 w 43256"/>
                <a:gd name="connsiteY18" fmla="*/ 5051 h 59364"/>
                <a:gd name="connsiteX19" fmla="*/ 15336 w 43256"/>
                <a:gd name="connsiteY19" fmla="*/ 6399 h 59364"/>
                <a:gd name="connsiteX20" fmla="*/ 4163 w 43256"/>
                <a:gd name="connsiteY20" fmla="*/ 15648 h 59364"/>
                <a:gd name="connsiteX21" fmla="*/ 3936 w 43256"/>
                <a:gd name="connsiteY21" fmla="*/ 14229 h 59364"/>
                <a:gd name="connsiteX0" fmla="*/ 3936 w 43256"/>
                <a:gd name="connsiteY0" fmla="*/ 14229 h 59364"/>
                <a:gd name="connsiteX1" fmla="*/ 5659 w 43256"/>
                <a:gd name="connsiteY1" fmla="*/ 6766 h 59364"/>
                <a:gd name="connsiteX2" fmla="*/ 14041 w 43256"/>
                <a:gd name="connsiteY2" fmla="*/ 5061 h 59364"/>
                <a:gd name="connsiteX3" fmla="*/ 22492 w 43256"/>
                <a:gd name="connsiteY3" fmla="*/ 3291 h 59364"/>
                <a:gd name="connsiteX4" fmla="*/ 25785 w 43256"/>
                <a:gd name="connsiteY4" fmla="*/ 59 h 59364"/>
                <a:gd name="connsiteX5" fmla="*/ 29869 w 43256"/>
                <a:gd name="connsiteY5" fmla="*/ 2340 h 59364"/>
                <a:gd name="connsiteX6" fmla="*/ 35499 w 43256"/>
                <a:gd name="connsiteY6" fmla="*/ 549 h 59364"/>
                <a:gd name="connsiteX7" fmla="*/ 38354 w 43256"/>
                <a:gd name="connsiteY7" fmla="*/ 5435 h 59364"/>
                <a:gd name="connsiteX8" fmla="*/ 42018 w 43256"/>
                <a:gd name="connsiteY8" fmla="*/ 10177 h 59364"/>
                <a:gd name="connsiteX9" fmla="*/ 41854 w 43256"/>
                <a:gd name="connsiteY9" fmla="*/ 15319 h 59364"/>
                <a:gd name="connsiteX10" fmla="*/ 43052 w 43256"/>
                <a:gd name="connsiteY10" fmla="*/ 23181 h 59364"/>
                <a:gd name="connsiteX11" fmla="*/ 37440 w 43256"/>
                <a:gd name="connsiteY11" fmla="*/ 30063 h 59364"/>
                <a:gd name="connsiteX12" fmla="*/ 35431 w 43256"/>
                <a:gd name="connsiteY12" fmla="*/ 35960 h 59364"/>
                <a:gd name="connsiteX13" fmla="*/ 28591 w 43256"/>
                <a:gd name="connsiteY13" fmla="*/ 36674 h 59364"/>
                <a:gd name="connsiteX14" fmla="*/ 23703 w 43256"/>
                <a:gd name="connsiteY14" fmla="*/ 42965 h 59364"/>
                <a:gd name="connsiteX15" fmla="*/ 16516 w 43256"/>
                <a:gd name="connsiteY15" fmla="*/ 39125 h 59364"/>
                <a:gd name="connsiteX16" fmla="*/ 5840 w 43256"/>
                <a:gd name="connsiteY16" fmla="*/ 35331 h 59364"/>
                <a:gd name="connsiteX17" fmla="*/ 1146 w 43256"/>
                <a:gd name="connsiteY17" fmla="*/ 31109 h 59364"/>
                <a:gd name="connsiteX18" fmla="*/ 2149 w 43256"/>
                <a:gd name="connsiteY18" fmla="*/ 25410 h 59364"/>
                <a:gd name="connsiteX19" fmla="*/ 31 w 43256"/>
                <a:gd name="connsiteY19" fmla="*/ 19563 h 59364"/>
                <a:gd name="connsiteX20" fmla="*/ 3899 w 43256"/>
                <a:gd name="connsiteY20" fmla="*/ 14366 h 59364"/>
                <a:gd name="connsiteX21" fmla="*/ 3936 w 43256"/>
                <a:gd name="connsiteY21" fmla="*/ 14229 h 59364"/>
                <a:gd name="connsiteX0" fmla="*/ 624963 w 2105911"/>
                <a:gd name="connsiteY0" fmla="*/ 1753174 h 2126157"/>
                <a:gd name="connsiteX1" fmla="*/ 615188 w 2105911"/>
                <a:gd name="connsiteY1" fmla="*/ 1778568 h 2126157"/>
                <a:gd name="connsiteX2" fmla="*/ 624963 w 2105911"/>
                <a:gd name="connsiteY2" fmla="*/ 1753174 h 2126157"/>
                <a:gd name="connsiteX0" fmla="*/ 236088 w 2105911"/>
                <a:gd name="connsiteY0" fmla="*/ 1833456 h 2126157"/>
                <a:gd name="connsiteX1" fmla="*/ 680565 w 2105911"/>
                <a:gd name="connsiteY1" fmla="*/ 1991718 h 2126157"/>
                <a:gd name="connsiteX0" fmla="*/ 697426 w 2105911"/>
                <a:gd name="connsiteY0" fmla="*/ 1425153 h 2126157"/>
                <a:gd name="connsiteX1" fmla="*/ 1105389 w 2105911"/>
                <a:gd name="connsiteY1" fmla="*/ 2126157 h 2126157"/>
                <a:gd name="connsiteX0" fmla="*/ 4729 w 43256"/>
                <a:gd name="connsiteY0" fmla="*/ 26036 h 59364"/>
                <a:gd name="connsiteX1" fmla="*/ 2196 w 43256"/>
                <a:gd name="connsiteY1" fmla="*/ 25239 h 59364"/>
                <a:gd name="connsiteX2" fmla="*/ 6964 w 43256"/>
                <a:gd name="connsiteY2" fmla="*/ 34758 h 59364"/>
                <a:gd name="connsiteX3" fmla="*/ 5856 w 43256"/>
                <a:gd name="connsiteY3" fmla="*/ 35139 h 59364"/>
                <a:gd name="connsiteX4" fmla="*/ 16514 w 43256"/>
                <a:gd name="connsiteY4" fmla="*/ 38949 h 59364"/>
                <a:gd name="connsiteX5" fmla="*/ 15846 w 43256"/>
                <a:gd name="connsiteY5" fmla="*/ 37209 h 59364"/>
                <a:gd name="connsiteX6" fmla="*/ 28863 w 43256"/>
                <a:gd name="connsiteY6" fmla="*/ 34610 h 59364"/>
                <a:gd name="connsiteX7" fmla="*/ 28596 w 43256"/>
                <a:gd name="connsiteY7" fmla="*/ 36519 h 59364"/>
                <a:gd name="connsiteX8" fmla="*/ 34165 w 43256"/>
                <a:gd name="connsiteY8" fmla="*/ 22813 h 59364"/>
                <a:gd name="connsiteX9" fmla="*/ 37416 w 43256"/>
                <a:gd name="connsiteY9" fmla="*/ 29949 h 59364"/>
                <a:gd name="connsiteX10" fmla="*/ 41834 w 43256"/>
                <a:gd name="connsiteY10" fmla="*/ 15213 h 59364"/>
                <a:gd name="connsiteX11" fmla="*/ 40386 w 43256"/>
                <a:gd name="connsiteY11" fmla="*/ 17889 h 59364"/>
                <a:gd name="connsiteX12" fmla="*/ 38360 w 43256"/>
                <a:gd name="connsiteY12" fmla="*/ 5285 h 59364"/>
                <a:gd name="connsiteX13" fmla="*/ 38436 w 43256"/>
                <a:gd name="connsiteY13" fmla="*/ 6549 h 59364"/>
                <a:gd name="connsiteX14" fmla="*/ 29114 w 43256"/>
                <a:gd name="connsiteY14" fmla="*/ 3811 h 59364"/>
                <a:gd name="connsiteX15" fmla="*/ 29856 w 43256"/>
                <a:gd name="connsiteY15" fmla="*/ 2199 h 59364"/>
                <a:gd name="connsiteX16" fmla="*/ 22177 w 43256"/>
                <a:gd name="connsiteY16" fmla="*/ 4579 h 59364"/>
                <a:gd name="connsiteX17" fmla="*/ 22536 w 43256"/>
                <a:gd name="connsiteY17" fmla="*/ 3189 h 59364"/>
                <a:gd name="connsiteX18" fmla="*/ 14036 w 43256"/>
                <a:gd name="connsiteY18" fmla="*/ 5051 h 59364"/>
                <a:gd name="connsiteX19" fmla="*/ 15336 w 43256"/>
                <a:gd name="connsiteY19" fmla="*/ 6399 h 59364"/>
                <a:gd name="connsiteX20" fmla="*/ 4163 w 43256"/>
                <a:gd name="connsiteY20" fmla="*/ 15648 h 59364"/>
                <a:gd name="connsiteX21" fmla="*/ 3936 w 43256"/>
                <a:gd name="connsiteY21" fmla="*/ 14229 h 59364"/>
                <a:gd name="connsiteX0" fmla="*/ 3936 w 43256"/>
                <a:gd name="connsiteY0" fmla="*/ 14229 h 59364"/>
                <a:gd name="connsiteX1" fmla="*/ 5659 w 43256"/>
                <a:gd name="connsiteY1" fmla="*/ 6766 h 59364"/>
                <a:gd name="connsiteX2" fmla="*/ 14041 w 43256"/>
                <a:gd name="connsiteY2" fmla="*/ 5061 h 59364"/>
                <a:gd name="connsiteX3" fmla="*/ 22492 w 43256"/>
                <a:gd name="connsiteY3" fmla="*/ 3291 h 59364"/>
                <a:gd name="connsiteX4" fmla="*/ 25785 w 43256"/>
                <a:gd name="connsiteY4" fmla="*/ 59 h 59364"/>
                <a:gd name="connsiteX5" fmla="*/ 29869 w 43256"/>
                <a:gd name="connsiteY5" fmla="*/ 2340 h 59364"/>
                <a:gd name="connsiteX6" fmla="*/ 35499 w 43256"/>
                <a:gd name="connsiteY6" fmla="*/ 549 h 59364"/>
                <a:gd name="connsiteX7" fmla="*/ 38354 w 43256"/>
                <a:gd name="connsiteY7" fmla="*/ 5435 h 59364"/>
                <a:gd name="connsiteX8" fmla="*/ 42018 w 43256"/>
                <a:gd name="connsiteY8" fmla="*/ 10177 h 59364"/>
                <a:gd name="connsiteX9" fmla="*/ 41854 w 43256"/>
                <a:gd name="connsiteY9" fmla="*/ 15319 h 59364"/>
                <a:gd name="connsiteX10" fmla="*/ 43052 w 43256"/>
                <a:gd name="connsiteY10" fmla="*/ 23181 h 59364"/>
                <a:gd name="connsiteX11" fmla="*/ 37440 w 43256"/>
                <a:gd name="connsiteY11" fmla="*/ 30063 h 59364"/>
                <a:gd name="connsiteX12" fmla="*/ 35431 w 43256"/>
                <a:gd name="connsiteY12" fmla="*/ 35960 h 59364"/>
                <a:gd name="connsiteX13" fmla="*/ 28591 w 43256"/>
                <a:gd name="connsiteY13" fmla="*/ 36674 h 59364"/>
                <a:gd name="connsiteX14" fmla="*/ 23703 w 43256"/>
                <a:gd name="connsiteY14" fmla="*/ 42965 h 59364"/>
                <a:gd name="connsiteX15" fmla="*/ 16516 w 43256"/>
                <a:gd name="connsiteY15" fmla="*/ 39125 h 59364"/>
                <a:gd name="connsiteX16" fmla="*/ 5840 w 43256"/>
                <a:gd name="connsiteY16" fmla="*/ 35331 h 59364"/>
                <a:gd name="connsiteX17" fmla="*/ 1146 w 43256"/>
                <a:gd name="connsiteY17" fmla="*/ 31109 h 59364"/>
                <a:gd name="connsiteX18" fmla="*/ 2149 w 43256"/>
                <a:gd name="connsiteY18" fmla="*/ 25410 h 59364"/>
                <a:gd name="connsiteX19" fmla="*/ 31 w 43256"/>
                <a:gd name="connsiteY19" fmla="*/ 19563 h 59364"/>
                <a:gd name="connsiteX20" fmla="*/ 3899 w 43256"/>
                <a:gd name="connsiteY20" fmla="*/ 14366 h 59364"/>
                <a:gd name="connsiteX21" fmla="*/ 3936 w 43256"/>
                <a:gd name="connsiteY21" fmla="*/ 14229 h 59364"/>
                <a:gd name="connsiteX0" fmla="*/ 624963 w 2105911"/>
                <a:gd name="connsiteY0" fmla="*/ 1753174 h 2126157"/>
                <a:gd name="connsiteX1" fmla="*/ 615188 w 2105911"/>
                <a:gd name="connsiteY1" fmla="*/ 1778568 h 2126157"/>
                <a:gd name="connsiteX2" fmla="*/ 624963 w 2105911"/>
                <a:gd name="connsiteY2" fmla="*/ 1753174 h 2126157"/>
                <a:gd name="connsiteX0" fmla="*/ 236088 w 2105911"/>
                <a:gd name="connsiteY0" fmla="*/ 1833456 h 2126157"/>
                <a:gd name="connsiteX1" fmla="*/ 680565 w 2105911"/>
                <a:gd name="connsiteY1" fmla="*/ 1991718 h 2126157"/>
                <a:gd name="connsiteX0" fmla="*/ 697426 w 2105911"/>
                <a:gd name="connsiteY0" fmla="*/ 1425153 h 2126157"/>
                <a:gd name="connsiteX1" fmla="*/ 1105389 w 2105911"/>
                <a:gd name="connsiteY1" fmla="*/ 2126157 h 2126157"/>
                <a:gd name="connsiteX0" fmla="*/ 4729 w 43256"/>
                <a:gd name="connsiteY0" fmla="*/ 26036 h 59364"/>
                <a:gd name="connsiteX1" fmla="*/ 2196 w 43256"/>
                <a:gd name="connsiteY1" fmla="*/ 25239 h 59364"/>
                <a:gd name="connsiteX2" fmla="*/ 6964 w 43256"/>
                <a:gd name="connsiteY2" fmla="*/ 34758 h 59364"/>
                <a:gd name="connsiteX3" fmla="*/ 5856 w 43256"/>
                <a:gd name="connsiteY3" fmla="*/ 35139 h 59364"/>
                <a:gd name="connsiteX4" fmla="*/ 16514 w 43256"/>
                <a:gd name="connsiteY4" fmla="*/ 38949 h 59364"/>
                <a:gd name="connsiteX5" fmla="*/ 15846 w 43256"/>
                <a:gd name="connsiteY5" fmla="*/ 37209 h 59364"/>
                <a:gd name="connsiteX6" fmla="*/ 28863 w 43256"/>
                <a:gd name="connsiteY6" fmla="*/ 34610 h 59364"/>
                <a:gd name="connsiteX7" fmla="*/ 28596 w 43256"/>
                <a:gd name="connsiteY7" fmla="*/ 36519 h 59364"/>
                <a:gd name="connsiteX8" fmla="*/ 34165 w 43256"/>
                <a:gd name="connsiteY8" fmla="*/ 22813 h 59364"/>
                <a:gd name="connsiteX9" fmla="*/ 37416 w 43256"/>
                <a:gd name="connsiteY9" fmla="*/ 29949 h 59364"/>
                <a:gd name="connsiteX10" fmla="*/ 41834 w 43256"/>
                <a:gd name="connsiteY10" fmla="*/ 15213 h 59364"/>
                <a:gd name="connsiteX11" fmla="*/ 40386 w 43256"/>
                <a:gd name="connsiteY11" fmla="*/ 17889 h 59364"/>
                <a:gd name="connsiteX12" fmla="*/ 38360 w 43256"/>
                <a:gd name="connsiteY12" fmla="*/ 5285 h 59364"/>
                <a:gd name="connsiteX13" fmla="*/ 38436 w 43256"/>
                <a:gd name="connsiteY13" fmla="*/ 6549 h 59364"/>
                <a:gd name="connsiteX14" fmla="*/ 29114 w 43256"/>
                <a:gd name="connsiteY14" fmla="*/ 3811 h 59364"/>
                <a:gd name="connsiteX15" fmla="*/ 29856 w 43256"/>
                <a:gd name="connsiteY15" fmla="*/ 2199 h 59364"/>
                <a:gd name="connsiteX16" fmla="*/ 22177 w 43256"/>
                <a:gd name="connsiteY16" fmla="*/ 4579 h 59364"/>
                <a:gd name="connsiteX17" fmla="*/ 22536 w 43256"/>
                <a:gd name="connsiteY17" fmla="*/ 3189 h 59364"/>
                <a:gd name="connsiteX18" fmla="*/ 14036 w 43256"/>
                <a:gd name="connsiteY18" fmla="*/ 5051 h 59364"/>
                <a:gd name="connsiteX19" fmla="*/ 15336 w 43256"/>
                <a:gd name="connsiteY19" fmla="*/ 6399 h 59364"/>
                <a:gd name="connsiteX20" fmla="*/ 4163 w 43256"/>
                <a:gd name="connsiteY20" fmla="*/ 15648 h 59364"/>
                <a:gd name="connsiteX21" fmla="*/ 3936 w 43256"/>
                <a:gd name="connsiteY21" fmla="*/ 14229 h 59364"/>
                <a:gd name="connsiteX0" fmla="*/ 3936 w 43256"/>
                <a:gd name="connsiteY0" fmla="*/ 14229 h 59364"/>
                <a:gd name="connsiteX1" fmla="*/ 5659 w 43256"/>
                <a:gd name="connsiteY1" fmla="*/ 6766 h 59364"/>
                <a:gd name="connsiteX2" fmla="*/ 14041 w 43256"/>
                <a:gd name="connsiteY2" fmla="*/ 5061 h 59364"/>
                <a:gd name="connsiteX3" fmla="*/ 22492 w 43256"/>
                <a:gd name="connsiteY3" fmla="*/ 3291 h 59364"/>
                <a:gd name="connsiteX4" fmla="*/ 25785 w 43256"/>
                <a:gd name="connsiteY4" fmla="*/ 59 h 59364"/>
                <a:gd name="connsiteX5" fmla="*/ 29869 w 43256"/>
                <a:gd name="connsiteY5" fmla="*/ 2340 h 59364"/>
                <a:gd name="connsiteX6" fmla="*/ 35499 w 43256"/>
                <a:gd name="connsiteY6" fmla="*/ 549 h 59364"/>
                <a:gd name="connsiteX7" fmla="*/ 38354 w 43256"/>
                <a:gd name="connsiteY7" fmla="*/ 5435 h 59364"/>
                <a:gd name="connsiteX8" fmla="*/ 42018 w 43256"/>
                <a:gd name="connsiteY8" fmla="*/ 10177 h 59364"/>
                <a:gd name="connsiteX9" fmla="*/ 41854 w 43256"/>
                <a:gd name="connsiteY9" fmla="*/ 15319 h 59364"/>
                <a:gd name="connsiteX10" fmla="*/ 43052 w 43256"/>
                <a:gd name="connsiteY10" fmla="*/ 23181 h 59364"/>
                <a:gd name="connsiteX11" fmla="*/ 37440 w 43256"/>
                <a:gd name="connsiteY11" fmla="*/ 30063 h 59364"/>
                <a:gd name="connsiteX12" fmla="*/ 35431 w 43256"/>
                <a:gd name="connsiteY12" fmla="*/ 35960 h 59364"/>
                <a:gd name="connsiteX13" fmla="*/ 28591 w 43256"/>
                <a:gd name="connsiteY13" fmla="*/ 36674 h 59364"/>
                <a:gd name="connsiteX14" fmla="*/ 23703 w 43256"/>
                <a:gd name="connsiteY14" fmla="*/ 42965 h 59364"/>
                <a:gd name="connsiteX15" fmla="*/ 16516 w 43256"/>
                <a:gd name="connsiteY15" fmla="*/ 39125 h 59364"/>
                <a:gd name="connsiteX16" fmla="*/ 5840 w 43256"/>
                <a:gd name="connsiteY16" fmla="*/ 35331 h 59364"/>
                <a:gd name="connsiteX17" fmla="*/ 1146 w 43256"/>
                <a:gd name="connsiteY17" fmla="*/ 31109 h 59364"/>
                <a:gd name="connsiteX18" fmla="*/ 2149 w 43256"/>
                <a:gd name="connsiteY18" fmla="*/ 25410 h 59364"/>
                <a:gd name="connsiteX19" fmla="*/ 31 w 43256"/>
                <a:gd name="connsiteY19" fmla="*/ 19563 h 59364"/>
                <a:gd name="connsiteX20" fmla="*/ 3899 w 43256"/>
                <a:gd name="connsiteY20" fmla="*/ 14366 h 59364"/>
                <a:gd name="connsiteX21" fmla="*/ 3936 w 43256"/>
                <a:gd name="connsiteY21" fmla="*/ 14229 h 59364"/>
                <a:gd name="connsiteX0" fmla="*/ 633755 w 2105911"/>
                <a:gd name="connsiteY0" fmla="*/ 1647666 h 2126157"/>
                <a:gd name="connsiteX1" fmla="*/ 615188 w 2105911"/>
                <a:gd name="connsiteY1" fmla="*/ 1778568 h 2126157"/>
                <a:gd name="connsiteX2" fmla="*/ 633755 w 2105911"/>
                <a:gd name="connsiteY2" fmla="*/ 1647666 h 2126157"/>
                <a:gd name="connsiteX0" fmla="*/ 236088 w 2105911"/>
                <a:gd name="connsiteY0" fmla="*/ 1833456 h 2126157"/>
                <a:gd name="connsiteX1" fmla="*/ 680565 w 2105911"/>
                <a:gd name="connsiteY1" fmla="*/ 1991718 h 2126157"/>
                <a:gd name="connsiteX0" fmla="*/ 697426 w 2105911"/>
                <a:gd name="connsiteY0" fmla="*/ 1425153 h 2126157"/>
                <a:gd name="connsiteX1" fmla="*/ 1105389 w 2105911"/>
                <a:gd name="connsiteY1" fmla="*/ 2126157 h 2126157"/>
                <a:gd name="connsiteX0" fmla="*/ 4729 w 43256"/>
                <a:gd name="connsiteY0" fmla="*/ 26036 h 59364"/>
                <a:gd name="connsiteX1" fmla="*/ 2196 w 43256"/>
                <a:gd name="connsiteY1" fmla="*/ 25239 h 59364"/>
                <a:gd name="connsiteX2" fmla="*/ 6964 w 43256"/>
                <a:gd name="connsiteY2" fmla="*/ 34758 h 59364"/>
                <a:gd name="connsiteX3" fmla="*/ 5856 w 43256"/>
                <a:gd name="connsiteY3" fmla="*/ 35139 h 59364"/>
                <a:gd name="connsiteX4" fmla="*/ 16514 w 43256"/>
                <a:gd name="connsiteY4" fmla="*/ 38949 h 59364"/>
                <a:gd name="connsiteX5" fmla="*/ 15846 w 43256"/>
                <a:gd name="connsiteY5" fmla="*/ 37209 h 59364"/>
                <a:gd name="connsiteX6" fmla="*/ 28863 w 43256"/>
                <a:gd name="connsiteY6" fmla="*/ 34610 h 59364"/>
                <a:gd name="connsiteX7" fmla="*/ 28596 w 43256"/>
                <a:gd name="connsiteY7" fmla="*/ 36519 h 59364"/>
                <a:gd name="connsiteX8" fmla="*/ 34165 w 43256"/>
                <a:gd name="connsiteY8" fmla="*/ 22813 h 59364"/>
                <a:gd name="connsiteX9" fmla="*/ 37416 w 43256"/>
                <a:gd name="connsiteY9" fmla="*/ 29949 h 59364"/>
                <a:gd name="connsiteX10" fmla="*/ 41834 w 43256"/>
                <a:gd name="connsiteY10" fmla="*/ 15213 h 59364"/>
                <a:gd name="connsiteX11" fmla="*/ 40386 w 43256"/>
                <a:gd name="connsiteY11" fmla="*/ 17889 h 59364"/>
                <a:gd name="connsiteX12" fmla="*/ 38360 w 43256"/>
                <a:gd name="connsiteY12" fmla="*/ 5285 h 59364"/>
                <a:gd name="connsiteX13" fmla="*/ 38436 w 43256"/>
                <a:gd name="connsiteY13" fmla="*/ 6549 h 59364"/>
                <a:gd name="connsiteX14" fmla="*/ 29114 w 43256"/>
                <a:gd name="connsiteY14" fmla="*/ 3811 h 59364"/>
                <a:gd name="connsiteX15" fmla="*/ 29856 w 43256"/>
                <a:gd name="connsiteY15" fmla="*/ 2199 h 59364"/>
                <a:gd name="connsiteX16" fmla="*/ 22177 w 43256"/>
                <a:gd name="connsiteY16" fmla="*/ 4579 h 59364"/>
                <a:gd name="connsiteX17" fmla="*/ 22536 w 43256"/>
                <a:gd name="connsiteY17" fmla="*/ 3189 h 59364"/>
                <a:gd name="connsiteX18" fmla="*/ 14036 w 43256"/>
                <a:gd name="connsiteY18" fmla="*/ 5051 h 59364"/>
                <a:gd name="connsiteX19" fmla="*/ 15336 w 43256"/>
                <a:gd name="connsiteY19" fmla="*/ 6399 h 59364"/>
                <a:gd name="connsiteX20" fmla="*/ 4163 w 43256"/>
                <a:gd name="connsiteY20" fmla="*/ 15648 h 59364"/>
                <a:gd name="connsiteX21" fmla="*/ 3936 w 43256"/>
                <a:gd name="connsiteY21" fmla="*/ 14229 h 59364"/>
                <a:gd name="connsiteX0" fmla="*/ 3936 w 43256"/>
                <a:gd name="connsiteY0" fmla="*/ 14229 h 59364"/>
                <a:gd name="connsiteX1" fmla="*/ 5659 w 43256"/>
                <a:gd name="connsiteY1" fmla="*/ 6766 h 59364"/>
                <a:gd name="connsiteX2" fmla="*/ 14041 w 43256"/>
                <a:gd name="connsiteY2" fmla="*/ 5061 h 59364"/>
                <a:gd name="connsiteX3" fmla="*/ 22492 w 43256"/>
                <a:gd name="connsiteY3" fmla="*/ 3291 h 59364"/>
                <a:gd name="connsiteX4" fmla="*/ 25785 w 43256"/>
                <a:gd name="connsiteY4" fmla="*/ 59 h 59364"/>
                <a:gd name="connsiteX5" fmla="*/ 29869 w 43256"/>
                <a:gd name="connsiteY5" fmla="*/ 2340 h 59364"/>
                <a:gd name="connsiteX6" fmla="*/ 35499 w 43256"/>
                <a:gd name="connsiteY6" fmla="*/ 549 h 59364"/>
                <a:gd name="connsiteX7" fmla="*/ 38354 w 43256"/>
                <a:gd name="connsiteY7" fmla="*/ 5435 h 59364"/>
                <a:gd name="connsiteX8" fmla="*/ 42018 w 43256"/>
                <a:gd name="connsiteY8" fmla="*/ 10177 h 59364"/>
                <a:gd name="connsiteX9" fmla="*/ 41854 w 43256"/>
                <a:gd name="connsiteY9" fmla="*/ 15319 h 59364"/>
                <a:gd name="connsiteX10" fmla="*/ 43052 w 43256"/>
                <a:gd name="connsiteY10" fmla="*/ 23181 h 59364"/>
                <a:gd name="connsiteX11" fmla="*/ 37440 w 43256"/>
                <a:gd name="connsiteY11" fmla="*/ 30063 h 59364"/>
                <a:gd name="connsiteX12" fmla="*/ 35431 w 43256"/>
                <a:gd name="connsiteY12" fmla="*/ 35960 h 59364"/>
                <a:gd name="connsiteX13" fmla="*/ 28591 w 43256"/>
                <a:gd name="connsiteY13" fmla="*/ 36674 h 59364"/>
                <a:gd name="connsiteX14" fmla="*/ 23703 w 43256"/>
                <a:gd name="connsiteY14" fmla="*/ 42965 h 59364"/>
                <a:gd name="connsiteX15" fmla="*/ 16516 w 43256"/>
                <a:gd name="connsiteY15" fmla="*/ 39125 h 59364"/>
                <a:gd name="connsiteX16" fmla="*/ 5840 w 43256"/>
                <a:gd name="connsiteY16" fmla="*/ 35331 h 59364"/>
                <a:gd name="connsiteX17" fmla="*/ 1146 w 43256"/>
                <a:gd name="connsiteY17" fmla="*/ 31109 h 59364"/>
                <a:gd name="connsiteX18" fmla="*/ 2149 w 43256"/>
                <a:gd name="connsiteY18" fmla="*/ 25410 h 59364"/>
                <a:gd name="connsiteX19" fmla="*/ 31 w 43256"/>
                <a:gd name="connsiteY19" fmla="*/ 19563 h 59364"/>
                <a:gd name="connsiteX20" fmla="*/ 3899 w 43256"/>
                <a:gd name="connsiteY20" fmla="*/ 14366 h 59364"/>
                <a:gd name="connsiteX21" fmla="*/ 3936 w 43256"/>
                <a:gd name="connsiteY21" fmla="*/ 14229 h 59364"/>
                <a:gd name="connsiteX0" fmla="*/ 633755 w 2105911"/>
                <a:gd name="connsiteY0" fmla="*/ 1647666 h 2126157"/>
                <a:gd name="connsiteX1" fmla="*/ 878957 w 2105911"/>
                <a:gd name="connsiteY1" fmla="*/ 1989583 h 2126157"/>
                <a:gd name="connsiteX2" fmla="*/ 633755 w 2105911"/>
                <a:gd name="connsiteY2" fmla="*/ 1647666 h 2126157"/>
                <a:gd name="connsiteX0" fmla="*/ 236088 w 2105911"/>
                <a:gd name="connsiteY0" fmla="*/ 1833456 h 2126157"/>
                <a:gd name="connsiteX1" fmla="*/ 680565 w 2105911"/>
                <a:gd name="connsiteY1" fmla="*/ 1991718 h 2126157"/>
                <a:gd name="connsiteX0" fmla="*/ 697426 w 2105911"/>
                <a:gd name="connsiteY0" fmla="*/ 1425153 h 2126157"/>
                <a:gd name="connsiteX1" fmla="*/ 1105389 w 2105911"/>
                <a:gd name="connsiteY1" fmla="*/ 2126157 h 2126157"/>
                <a:gd name="connsiteX0" fmla="*/ 4729 w 43256"/>
                <a:gd name="connsiteY0" fmla="*/ 26036 h 59364"/>
                <a:gd name="connsiteX1" fmla="*/ 2196 w 43256"/>
                <a:gd name="connsiteY1" fmla="*/ 25239 h 59364"/>
                <a:gd name="connsiteX2" fmla="*/ 6964 w 43256"/>
                <a:gd name="connsiteY2" fmla="*/ 34758 h 59364"/>
                <a:gd name="connsiteX3" fmla="*/ 5856 w 43256"/>
                <a:gd name="connsiteY3" fmla="*/ 35139 h 59364"/>
                <a:gd name="connsiteX4" fmla="*/ 16514 w 43256"/>
                <a:gd name="connsiteY4" fmla="*/ 38949 h 59364"/>
                <a:gd name="connsiteX5" fmla="*/ 15846 w 43256"/>
                <a:gd name="connsiteY5" fmla="*/ 37209 h 59364"/>
                <a:gd name="connsiteX6" fmla="*/ 28863 w 43256"/>
                <a:gd name="connsiteY6" fmla="*/ 34610 h 59364"/>
                <a:gd name="connsiteX7" fmla="*/ 28596 w 43256"/>
                <a:gd name="connsiteY7" fmla="*/ 36519 h 59364"/>
                <a:gd name="connsiteX8" fmla="*/ 34165 w 43256"/>
                <a:gd name="connsiteY8" fmla="*/ 22813 h 59364"/>
                <a:gd name="connsiteX9" fmla="*/ 37416 w 43256"/>
                <a:gd name="connsiteY9" fmla="*/ 29949 h 59364"/>
                <a:gd name="connsiteX10" fmla="*/ 41834 w 43256"/>
                <a:gd name="connsiteY10" fmla="*/ 15213 h 59364"/>
                <a:gd name="connsiteX11" fmla="*/ 40386 w 43256"/>
                <a:gd name="connsiteY11" fmla="*/ 17889 h 59364"/>
                <a:gd name="connsiteX12" fmla="*/ 38360 w 43256"/>
                <a:gd name="connsiteY12" fmla="*/ 5285 h 59364"/>
                <a:gd name="connsiteX13" fmla="*/ 38436 w 43256"/>
                <a:gd name="connsiteY13" fmla="*/ 6549 h 59364"/>
                <a:gd name="connsiteX14" fmla="*/ 29114 w 43256"/>
                <a:gd name="connsiteY14" fmla="*/ 3811 h 59364"/>
                <a:gd name="connsiteX15" fmla="*/ 29856 w 43256"/>
                <a:gd name="connsiteY15" fmla="*/ 2199 h 59364"/>
                <a:gd name="connsiteX16" fmla="*/ 22177 w 43256"/>
                <a:gd name="connsiteY16" fmla="*/ 4579 h 59364"/>
                <a:gd name="connsiteX17" fmla="*/ 22536 w 43256"/>
                <a:gd name="connsiteY17" fmla="*/ 3189 h 59364"/>
                <a:gd name="connsiteX18" fmla="*/ 14036 w 43256"/>
                <a:gd name="connsiteY18" fmla="*/ 5051 h 59364"/>
                <a:gd name="connsiteX19" fmla="*/ 15336 w 43256"/>
                <a:gd name="connsiteY19" fmla="*/ 6399 h 59364"/>
                <a:gd name="connsiteX20" fmla="*/ 4163 w 43256"/>
                <a:gd name="connsiteY20" fmla="*/ 15648 h 59364"/>
                <a:gd name="connsiteX21" fmla="*/ 3936 w 43256"/>
                <a:gd name="connsiteY21" fmla="*/ 14229 h 59364"/>
                <a:gd name="connsiteX0" fmla="*/ 3936 w 43256"/>
                <a:gd name="connsiteY0" fmla="*/ 14229 h 59364"/>
                <a:gd name="connsiteX1" fmla="*/ 5659 w 43256"/>
                <a:gd name="connsiteY1" fmla="*/ 6766 h 59364"/>
                <a:gd name="connsiteX2" fmla="*/ 14041 w 43256"/>
                <a:gd name="connsiteY2" fmla="*/ 5061 h 59364"/>
                <a:gd name="connsiteX3" fmla="*/ 22492 w 43256"/>
                <a:gd name="connsiteY3" fmla="*/ 3291 h 59364"/>
                <a:gd name="connsiteX4" fmla="*/ 25785 w 43256"/>
                <a:gd name="connsiteY4" fmla="*/ 59 h 59364"/>
                <a:gd name="connsiteX5" fmla="*/ 29869 w 43256"/>
                <a:gd name="connsiteY5" fmla="*/ 2340 h 59364"/>
                <a:gd name="connsiteX6" fmla="*/ 35499 w 43256"/>
                <a:gd name="connsiteY6" fmla="*/ 549 h 59364"/>
                <a:gd name="connsiteX7" fmla="*/ 38354 w 43256"/>
                <a:gd name="connsiteY7" fmla="*/ 5435 h 59364"/>
                <a:gd name="connsiteX8" fmla="*/ 42018 w 43256"/>
                <a:gd name="connsiteY8" fmla="*/ 10177 h 59364"/>
                <a:gd name="connsiteX9" fmla="*/ 41854 w 43256"/>
                <a:gd name="connsiteY9" fmla="*/ 15319 h 59364"/>
                <a:gd name="connsiteX10" fmla="*/ 43052 w 43256"/>
                <a:gd name="connsiteY10" fmla="*/ 23181 h 59364"/>
                <a:gd name="connsiteX11" fmla="*/ 37440 w 43256"/>
                <a:gd name="connsiteY11" fmla="*/ 30063 h 59364"/>
                <a:gd name="connsiteX12" fmla="*/ 35431 w 43256"/>
                <a:gd name="connsiteY12" fmla="*/ 35960 h 59364"/>
                <a:gd name="connsiteX13" fmla="*/ 28591 w 43256"/>
                <a:gd name="connsiteY13" fmla="*/ 36674 h 59364"/>
                <a:gd name="connsiteX14" fmla="*/ 23703 w 43256"/>
                <a:gd name="connsiteY14" fmla="*/ 42965 h 59364"/>
                <a:gd name="connsiteX15" fmla="*/ 16516 w 43256"/>
                <a:gd name="connsiteY15" fmla="*/ 39125 h 59364"/>
                <a:gd name="connsiteX16" fmla="*/ 5840 w 43256"/>
                <a:gd name="connsiteY16" fmla="*/ 35331 h 59364"/>
                <a:gd name="connsiteX17" fmla="*/ 1146 w 43256"/>
                <a:gd name="connsiteY17" fmla="*/ 31109 h 59364"/>
                <a:gd name="connsiteX18" fmla="*/ 2149 w 43256"/>
                <a:gd name="connsiteY18" fmla="*/ 25410 h 59364"/>
                <a:gd name="connsiteX19" fmla="*/ 31 w 43256"/>
                <a:gd name="connsiteY19" fmla="*/ 19563 h 59364"/>
                <a:gd name="connsiteX20" fmla="*/ 3899 w 43256"/>
                <a:gd name="connsiteY20" fmla="*/ 14366 h 59364"/>
                <a:gd name="connsiteX21" fmla="*/ 3936 w 43256"/>
                <a:gd name="connsiteY21" fmla="*/ 14229 h 59364"/>
                <a:gd name="connsiteX0" fmla="*/ 878957 w 2105911"/>
                <a:gd name="connsiteY0" fmla="*/ 1989583 h 2126157"/>
                <a:gd name="connsiteX1" fmla="*/ 633755 w 2105911"/>
                <a:gd name="connsiteY1" fmla="*/ 1647666 h 2126157"/>
                <a:gd name="connsiteX2" fmla="*/ 970397 w 2105911"/>
                <a:gd name="connsiteY2" fmla="*/ 2081023 h 2126157"/>
                <a:gd name="connsiteX0" fmla="*/ 236088 w 2105911"/>
                <a:gd name="connsiteY0" fmla="*/ 1833456 h 2126157"/>
                <a:gd name="connsiteX1" fmla="*/ 680565 w 2105911"/>
                <a:gd name="connsiteY1" fmla="*/ 1991718 h 2126157"/>
                <a:gd name="connsiteX0" fmla="*/ 697426 w 2105911"/>
                <a:gd name="connsiteY0" fmla="*/ 1425153 h 2126157"/>
                <a:gd name="connsiteX1" fmla="*/ 1105389 w 2105911"/>
                <a:gd name="connsiteY1" fmla="*/ 2126157 h 2126157"/>
                <a:gd name="connsiteX0" fmla="*/ 4729 w 43256"/>
                <a:gd name="connsiteY0" fmla="*/ 26036 h 59364"/>
                <a:gd name="connsiteX1" fmla="*/ 2196 w 43256"/>
                <a:gd name="connsiteY1" fmla="*/ 25239 h 59364"/>
                <a:gd name="connsiteX2" fmla="*/ 6964 w 43256"/>
                <a:gd name="connsiteY2" fmla="*/ 34758 h 59364"/>
                <a:gd name="connsiteX3" fmla="*/ 5856 w 43256"/>
                <a:gd name="connsiteY3" fmla="*/ 35139 h 59364"/>
                <a:gd name="connsiteX4" fmla="*/ 16514 w 43256"/>
                <a:gd name="connsiteY4" fmla="*/ 38949 h 59364"/>
                <a:gd name="connsiteX5" fmla="*/ 15846 w 43256"/>
                <a:gd name="connsiteY5" fmla="*/ 37209 h 59364"/>
                <a:gd name="connsiteX6" fmla="*/ 28863 w 43256"/>
                <a:gd name="connsiteY6" fmla="*/ 34610 h 59364"/>
                <a:gd name="connsiteX7" fmla="*/ 28596 w 43256"/>
                <a:gd name="connsiteY7" fmla="*/ 36519 h 59364"/>
                <a:gd name="connsiteX8" fmla="*/ 34165 w 43256"/>
                <a:gd name="connsiteY8" fmla="*/ 22813 h 59364"/>
                <a:gd name="connsiteX9" fmla="*/ 37416 w 43256"/>
                <a:gd name="connsiteY9" fmla="*/ 29949 h 59364"/>
                <a:gd name="connsiteX10" fmla="*/ 41834 w 43256"/>
                <a:gd name="connsiteY10" fmla="*/ 15213 h 59364"/>
                <a:gd name="connsiteX11" fmla="*/ 40386 w 43256"/>
                <a:gd name="connsiteY11" fmla="*/ 17889 h 59364"/>
                <a:gd name="connsiteX12" fmla="*/ 38360 w 43256"/>
                <a:gd name="connsiteY12" fmla="*/ 5285 h 59364"/>
                <a:gd name="connsiteX13" fmla="*/ 38436 w 43256"/>
                <a:gd name="connsiteY13" fmla="*/ 6549 h 59364"/>
                <a:gd name="connsiteX14" fmla="*/ 29114 w 43256"/>
                <a:gd name="connsiteY14" fmla="*/ 3811 h 59364"/>
                <a:gd name="connsiteX15" fmla="*/ 29856 w 43256"/>
                <a:gd name="connsiteY15" fmla="*/ 2199 h 59364"/>
                <a:gd name="connsiteX16" fmla="*/ 22177 w 43256"/>
                <a:gd name="connsiteY16" fmla="*/ 4579 h 59364"/>
                <a:gd name="connsiteX17" fmla="*/ 22536 w 43256"/>
                <a:gd name="connsiteY17" fmla="*/ 3189 h 59364"/>
                <a:gd name="connsiteX18" fmla="*/ 14036 w 43256"/>
                <a:gd name="connsiteY18" fmla="*/ 5051 h 59364"/>
                <a:gd name="connsiteX19" fmla="*/ 15336 w 43256"/>
                <a:gd name="connsiteY19" fmla="*/ 6399 h 59364"/>
                <a:gd name="connsiteX20" fmla="*/ 4163 w 43256"/>
                <a:gd name="connsiteY20" fmla="*/ 15648 h 59364"/>
                <a:gd name="connsiteX21" fmla="*/ 3936 w 43256"/>
                <a:gd name="connsiteY21" fmla="*/ 14229 h 59364"/>
                <a:gd name="connsiteX0" fmla="*/ 3936 w 43256"/>
                <a:gd name="connsiteY0" fmla="*/ 14229 h 59364"/>
                <a:gd name="connsiteX1" fmla="*/ 5659 w 43256"/>
                <a:gd name="connsiteY1" fmla="*/ 6766 h 59364"/>
                <a:gd name="connsiteX2" fmla="*/ 14041 w 43256"/>
                <a:gd name="connsiteY2" fmla="*/ 5061 h 59364"/>
                <a:gd name="connsiteX3" fmla="*/ 22492 w 43256"/>
                <a:gd name="connsiteY3" fmla="*/ 3291 h 59364"/>
                <a:gd name="connsiteX4" fmla="*/ 25785 w 43256"/>
                <a:gd name="connsiteY4" fmla="*/ 59 h 59364"/>
                <a:gd name="connsiteX5" fmla="*/ 29869 w 43256"/>
                <a:gd name="connsiteY5" fmla="*/ 2340 h 59364"/>
                <a:gd name="connsiteX6" fmla="*/ 35499 w 43256"/>
                <a:gd name="connsiteY6" fmla="*/ 549 h 59364"/>
                <a:gd name="connsiteX7" fmla="*/ 38354 w 43256"/>
                <a:gd name="connsiteY7" fmla="*/ 5435 h 59364"/>
                <a:gd name="connsiteX8" fmla="*/ 42018 w 43256"/>
                <a:gd name="connsiteY8" fmla="*/ 10177 h 59364"/>
                <a:gd name="connsiteX9" fmla="*/ 41854 w 43256"/>
                <a:gd name="connsiteY9" fmla="*/ 15319 h 59364"/>
                <a:gd name="connsiteX10" fmla="*/ 43052 w 43256"/>
                <a:gd name="connsiteY10" fmla="*/ 23181 h 59364"/>
                <a:gd name="connsiteX11" fmla="*/ 37440 w 43256"/>
                <a:gd name="connsiteY11" fmla="*/ 30063 h 59364"/>
                <a:gd name="connsiteX12" fmla="*/ 35431 w 43256"/>
                <a:gd name="connsiteY12" fmla="*/ 35960 h 59364"/>
                <a:gd name="connsiteX13" fmla="*/ 28591 w 43256"/>
                <a:gd name="connsiteY13" fmla="*/ 36674 h 59364"/>
                <a:gd name="connsiteX14" fmla="*/ 23703 w 43256"/>
                <a:gd name="connsiteY14" fmla="*/ 42965 h 59364"/>
                <a:gd name="connsiteX15" fmla="*/ 16516 w 43256"/>
                <a:gd name="connsiteY15" fmla="*/ 39125 h 59364"/>
                <a:gd name="connsiteX16" fmla="*/ 5840 w 43256"/>
                <a:gd name="connsiteY16" fmla="*/ 35331 h 59364"/>
                <a:gd name="connsiteX17" fmla="*/ 1146 w 43256"/>
                <a:gd name="connsiteY17" fmla="*/ 31109 h 59364"/>
                <a:gd name="connsiteX18" fmla="*/ 2149 w 43256"/>
                <a:gd name="connsiteY18" fmla="*/ 25410 h 59364"/>
                <a:gd name="connsiteX19" fmla="*/ 31 w 43256"/>
                <a:gd name="connsiteY19" fmla="*/ 19563 h 59364"/>
                <a:gd name="connsiteX20" fmla="*/ 3899 w 43256"/>
                <a:gd name="connsiteY20" fmla="*/ 14366 h 59364"/>
                <a:gd name="connsiteX21" fmla="*/ 3936 w 43256"/>
                <a:gd name="connsiteY21" fmla="*/ 14229 h 59364"/>
                <a:gd name="connsiteX0" fmla="*/ 878957 w 2105911"/>
                <a:gd name="connsiteY0" fmla="*/ 1989583 h 2126157"/>
                <a:gd name="connsiteX1" fmla="*/ 633755 w 2105911"/>
                <a:gd name="connsiteY1" fmla="*/ 1647666 h 2126157"/>
                <a:gd name="connsiteX0" fmla="*/ 236088 w 2105911"/>
                <a:gd name="connsiteY0" fmla="*/ 1833456 h 2126157"/>
                <a:gd name="connsiteX1" fmla="*/ 680565 w 2105911"/>
                <a:gd name="connsiteY1" fmla="*/ 1991718 h 2126157"/>
                <a:gd name="connsiteX0" fmla="*/ 697426 w 2105911"/>
                <a:gd name="connsiteY0" fmla="*/ 1425153 h 2126157"/>
                <a:gd name="connsiteX1" fmla="*/ 1105389 w 2105911"/>
                <a:gd name="connsiteY1" fmla="*/ 2126157 h 2126157"/>
                <a:gd name="connsiteX0" fmla="*/ 4729 w 43256"/>
                <a:gd name="connsiteY0" fmla="*/ 26036 h 59364"/>
                <a:gd name="connsiteX1" fmla="*/ 2196 w 43256"/>
                <a:gd name="connsiteY1" fmla="*/ 25239 h 59364"/>
                <a:gd name="connsiteX2" fmla="*/ 6964 w 43256"/>
                <a:gd name="connsiteY2" fmla="*/ 34758 h 59364"/>
                <a:gd name="connsiteX3" fmla="*/ 5856 w 43256"/>
                <a:gd name="connsiteY3" fmla="*/ 35139 h 59364"/>
                <a:gd name="connsiteX4" fmla="*/ 16514 w 43256"/>
                <a:gd name="connsiteY4" fmla="*/ 38949 h 59364"/>
                <a:gd name="connsiteX5" fmla="*/ 15846 w 43256"/>
                <a:gd name="connsiteY5" fmla="*/ 37209 h 59364"/>
                <a:gd name="connsiteX6" fmla="*/ 28863 w 43256"/>
                <a:gd name="connsiteY6" fmla="*/ 34610 h 59364"/>
                <a:gd name="connsiteX7" fmla="*/ 28596 w 43256"/>
                <a:gd name="connsiteY7" fmla="*/ 36519 h 59364"/>
                <a:gd name="connsiteX8" fmla="*/ 34165 w 43256"/>
                <a:gd name="connsiteY8" fmla="*/ 22813 h 59364"/>
                <a:gd name="connsiteX9" fmla="*/ 37416 w 43256"/>
                <a:gd name="connsiteY9" fmla="*/ 29949 h 59364"/>
                <a:gd name="connsiteX10" fmla="*/ 41834 w 43256"/>
                <a:gd name="connsiteY10" fmla="*/ 15213 h 59364"/>
                <a:gd name="connsiteX11" fmla="*/ 40386 w 43256"/>
                <a:gd name="connsiteY11" fmla="*/ 17889 h 59364"/>
                <a:gd name="connsiteX12" fmla="*/ 38360 w 43256"/>
                <a:gd name="connsiteY12" fmla="*/ 5285 h 59364"/>
                <a:gd name="connsiteX13" fmla="*/ 38436 w 43256"/>
                <a:gd name="connsiteY13" fmla="*/ 6549 h 59364"/>
                <a:gd name="connsiteX14" fmla="*/ 29114 w 43256"/>
                <a:gd name="connsiteY14" fmla="*/ 3811 h 59364"/>
                <a:gd name="connsiteX15" fmla="*/ 29856 w 43256"/>
                <a:gd name="connsiteY15" fmla="*/ 2199 h 59364"/>
                <a:gd name="connsiteX16" fmla="*/ 22177 w 43256"/>
                <a:gd name="connsiteY16" fmla="*/ 4579 h 59364"/>
                <a:gd name="connsiteX17" fmla="*/ 22536 w 43256"/>
                <a:gd name="connsiteY17" fmla="*/ 3189 h 59364"/>
                <a:gd name="connsiteX18" fmla="*/ 14036 w 43256"/>
                <a:gd name="connsiteY18" fmla="*/ 5051 h 59364"/>
                <a:gd name="connsiteX19" fmla="*/ 15336 w 43256"/>
                <a:gd name="connsiteY19" fmla="*/ 6399 h 59364"/>
                <a:gd name="connsiteX20" fmla="*/ 4163 w 43256"/>
                <a:gd name="connsiteY20" fmla="*/ 15648 h 59364"/>
                <a:gd name="connsiteX21" fmla="*/ 3936 w 43256"/>
                <a:gd name="connsiteY21" fmla="*/ 14229 h 59364"/>
                <a:gd name="connsiteX0" fmla="*/ 3936 w 43256"/>
                <a:gd name="connsiteY0" fmla="*/ 14229 h 59364"/>
                <a:gd name="connsiteX1" fmla="*/ 5659 w 43256"/>
                <a:gd name="connsiteY1" fmla="*/ 6766 h 59364"/>
                <a:gd name="connsiteX2" fmla="*/ 14041 w 43256"/>
                <a:gd name="connsiteY2" fmla="*/ 5061 h 59364"/>
                <a:gd name="connsiteX3" fmla="*/ 22492 w 43256"/>
                <a:gd name="connsiteY3" fmla="*/ 3291 h 59364"/>
                <a:gd name="connsiteX4" fmla="*/ 25785 w 43256"/>
                <a:gd name="connsiteY4" fmla="*/ 59 h 59364"/>
                <a:gd name="connsiteX5" fmla="*/ 29869 w 43256"/>
                <a:gd name="connsiteY5" fmla="*/ 2340 h 59364"/>
                <a:gd name="connsiteX6" fmla="*/ 35499 w 43256"/>
                <a:gd name="connsiteY6" fmla="*/ 549 h 59364"/>
                <a:gd name="connsiteX7" fmla="*/ 38354 w 43256"/>
                <a:gd name="connsiteY7" fmla="*/ 5435 h 59364"/>
                <a:gd name="connsiteX8" fmla="*/ 42018 w 43256"/>
                <a:gd name="connsiteY8" fmla="*/ 10177 h 59364"/>
                <a:gd name="connsiteX9" fmla="*/ 41854 w 43256"/>
                <a:gd name="connsiteY9" fmla="*/ 15319 h 59364"/>
                <a:gd name="connsiteX10" fmla="*/ 43052 w 43256"/>
                <a:gd name="connsiteY10" fmla="*/ 23181 h 59364"/>
                <a:gd name="connsiteX11" fmla="*/ 37440 w 43256"/>
                <a:gd name="connsiteY11" fmla="*/ 30063 h 59364"/>
                <a:gd name="connsiteX12" fmla="*/ 35431 w 43256"/>
                <a:gd name="connsiteY12" fmla="*/ 35960 h 59364"/>
                <a:gd name="connsiteX13" fmla="*/ 28591 w 43256"/>
                <a:gd name="connsiteY13" fmla="*/ 36674 h 59364"/>
                <a:gd name="connsiteX14" fmla="*/ 23703 w 43256"/>
                <a:gd name="connsiteY14" fmla="*/ 42965 h 59364"/>
                <a:gd name="connsiteX15" fmla="*/ 16516 w 43256"/>
                <a:gd name="connsiteY15" fmla="*/ 39125 h 59364"/>
                <a:gd name="connsiteX16" fmla="*/ 5840 w 43256"/>
                <a:gd name="connsiteY16" fmla="*/ 35331 h 59364"/>
                <a:gd name="connsiteX17" fmla="*/ 1146 w 43256"/>
                <a:gd name="connsiteY17" fmla="*/ 31109 h 59364"/>
                <a:gd name="connsiteX18" fmla="*/ 2149 w 43256"/>
                <a:gd name="connsiteY18" fmla="*/ 25410 h 59364"/>
                <a:gd name="connsiteX19" fmla="*/ 31 w 43256"/>
                <a:gd name="connsiteY19" fmla="*/ 19563 h 59364"/>
                <a:gd name="connsiteX20" fmla="*/ 3899 w 43256"/>
                <a:gd name="connsiteY20" fmla="*/ 14366 h 59364"/>
                <a:gd name="connsiteX21" fmla="*/ 3936 w 43256"/>
                <a:gd name="connsiteY21" fmla="*/ 14229 h 59364"/>
                <a:gd name="connsiteX0" fmla="*/ 878957 w 2105911"/>
                <a:gd name="connsiteY0" fmla="*/ 1989583 h 2126157"/>
                <a:gd name="connsiteX1" fmla="*/ 202932 w 2105911"/>
                <a:gd name="connsiteY1" fmla="*/ 1612496 h 2126157"/>
                <a:gd name="connsiteX0" fmla="*/ 236088 w 2105911"/>
                <a:gd name="connsiteY0" fmla="*/ 1833456 h 2126157"/>
                <a:gd name="connsiteX1" fmla="*/ 680565 w 2105911"/>
                <a:gd name="connsiteY1" fmla="*/ 1991718 h 2126157"/>
                <a:gd name="connsiteX0" fmla="*/ 697426 w 2105911"/>
                <a:gd name="connsiteY0" fmla="*/ 1425153 h 2126157"/>
                <a:gd name="connsiteX1" fmla="*/ 1105389 w 2105911"/>
                <a:gd name="connsiteY1" fmla="*/ 2126157 h 2126157"/>
                <a:gd name="connsiteX0" fmla="*/ 4729 w 43256"/>
                <a:gd name="connsiteY0" fmla="*/ 26036 h 59364"/>
                <a:gd name="connsiteX1" fmla="*/ 2196 w 43256"/>
                <a:gd name="connsiteY1" fmla="*/ 25239 h 59364"/>
                <a:gd name="connsiteX2" fmla="*/ 6964 w 43256"/>
                <a:gd name="connsiteY2" fmla="*/ 34758 h 59364"/>
                <a:gd name="connsiteX3" fmla="*/ 5856 w 43256"/>
                <a:gd name="connsiteY3" fmla="*/ 35139 h 59364"/>
                <a:gd name="connsiteX4" fmla="*/ 16514 w 43256"/>
                <a:gd name="connsiteY4" fmla="*/ 38949 h 59364"/>
                <a:gd name="connsiteX5" fmla="*/ 15846 w 43256"/>
                <a:gd name="connsiteY5" fmla="*/ 37209 h 59364"/>
                <a:gd name="connsiteX6" fmla="*/ 28863 w 43256"/>
                <a:gd name="connsiteY6" fmla="*/ 34610 h 59364"/>
                <a:gd name="connsiteX7" fmla="*/ 28596 w 43256"/>
                <a:gd name="connsiteY7" fmla="*/ 36519 h 59364"/>
                <a:gd name="connsiteX8" fmla="*/ 34165 w 43256"/>
                <a:gd name="connsiteY8" fmla="*/ 22813 h 59364"/>
                <a:gd name="connsiteX9" fmla="*/ 37416 w 43256"/>
                <a:gd name="connsiteY9" fmla="*/ 29949 h 59364"/>
                <a:gd name="connsiteX10" fmla="*/ 41834 w 43256"/>
                <a:gd name="connsiteY10" fmla="*/ 15213 h 59364"/>
                <a:gd name="connsiteX11" fmla="*/ 40386 w 43256"/>
                <a:gd name="connsiteY11" fmla="*/ 17889 h 59364"/>
                <a:gd name="connsiteX12" fmla="*/ 38360 w 43256"/>
                <a:gd name="connsiteY12" fmla="*/ 5285 h 59364"/>
                <a:gd name="connsiteX13" fmla="*/ 38436 w 43256"/>
                <a:gd name="connsiteY13" fmla="*/ 6549 h 59364"/>
                <a:gd name="connsiteX14" fmla="*/ 29114 w 43256"/>
                <a:gd name="connsiteY14" fmla="*/ 3811 h 59364"/>
                <a:gd name="connsiteX15" fmla="*/ 29856 w 43256"/>
                <a:gd name="connsiteY15" fmla="*/ 2199 h 59364"/>
                <a:gd name="connsiteX16" fmla="*/ 22177 w 43256"/>
                <a:gd name="connsiteY16" fmla="*/ 4579 h 59364"/>
                <a:gd name="connsiteX17" fmla="*/ 22536 w 43256"/>
                <a:gd name="connsiteY17" fmla="*/ 3189 h 59364"/>
                <a:gd name="connsiteX18" fmla="*/ 14036 w 43256"/>
                <a:gd name="connsiteY18" fmla="*/ 5051 h 59364"/>
                <a:gd name="connsiteX19" fmla="*/ 15336 w 43256"/>
                <a:gd name="connsiteY19" fmla="*/ 6399 h 59364"/>
                <a:gd name="connsiteX20" fmla="*/ 4163 w 43256"/>
                <a:gd name="connsiteY20" fmla="*/ 15648 h 59364"/>
                <a:gd name="connsiteX21" fmla="*/ 3936 w 43256"/>
                <a:gd name="connsiteY21" fmla="*/ 14229 h 59364"/>
                <a:gd name="connsiteX0" fmla="*/ 3936 w 43256"/>
                <a:gd name="connsiteY0" fmla="*/ 14229 h 59364"/>
                <a:gd name="connsiteX1" fmla="*/ 5659 w 43256"/>
                <a:gd name="connsiteY1" fmla="*/ 6766 h 59364"/>
                <a:gd name="connsiteX2" fmla="*/ 14041 w 43256"/>
                <a:gd name="connsiteY2" fmla="*/ 5061 h 59364"/>
                <a:gd name="connsiteX3" fmla="*/ 22492 w 43256"/>
                <a:gd name="connsiteY3" fmla="*/ 3291 h 59364"/>
                <a:gd name="connsiteX4" fmla="*/ 25785 w 43256"/>
                <a:gd name="connsiteY4" fmla="*/ 59 h 59364"/>
                <a:gd name="connsiteX5" fmla="*/ 29869 w 43256"/>
                <a:gd name="connsiteY5" fmla="*/ 2340 h 59364"/>
                <a:gd name="connsiteX6" fmla="*/ 35499 w 43256"/>
                <a:gd name="connsiteY6" fmla="*/ 549 h 59364"/>
                <a:gd name="connsiteX7" fmla="*/ 38354 w 43256"/>
                <a:gd name="connsiteY7" fmla="*/ 5435 h 59364"/>
                <a:gd name="connsiteX8" fmla="*/ 42018 w 43256"/>
                <a:gd name="connsiteY8" fmla="*/ 10177 h 59364"/>
                <a:gd name="connsiteX9" fmla="*/ 41854 w 43256"/>
                <a:gd name="connsiteY9" fmla="*/ 15319 h 59364"/>
                <a:gd name="connsiteX10" fmla="*/ 43052 w 43256"/>
                <a:gd name="connsiteY10" fmla="*/ 23181 h 59364"/>
                <a:gd name="connsiteX11" fmla="*/ 37440 w 43256"/>
                <a:gd name="connsiteY11" fmla="*/ 30063 h 59364"/>
                <a:gd name="connsiteX12" fmla="*/ 35431 w 43256"/>
                <a:gd name="connsiteY12" fmla="*/ 35960 h 59364"/>
                <a:gd name="connsiteX13" fmla="*/ 28591 w 43256"/>
                <a:gd name="connsiteY13" fmla="*/ 36674 h 59364"/>
                <a:gd name="connsiteX14" fmla="*/ 23703 w 43256"/>
                <a:gd name="connsiteY14" fmla="*/ 42965 h 59364"/>
                <a:gd name="connsiteX15" fmla="*/ 16516 w 43256"/>
                <a:gd name="connsiteY15" fmla="*/ 39125 h 59364"/>
                <a:gd name="connsiteX16" fmla="*/ 5840 w 43256"/>
                <a:gd name="connsiteY16" fmla="*/ 35331 h 59364"/>
                <a:gd name="connsiteX17" fmla="*/ 1146 w 43256"/>
                <a:gd name="connsiteY17" fmla="*/ 31109 h 59364"/>
                <a:gd name="connsiteX18" fmla="*/ 2149 w 43256"/>
                <a:gd name="connsiteY18" fmla="*/ 25410 h 59364"/>
                <a:gd name="connsiteX19" fmla="*/ 31 w 43256"/>
                <a:gd name="connsiteY19" fmla="*/ 19563 h 59364"/>
                <a:gd name="connsiteX20" fmla="*/ 3899 w 43256"/>
                <a:gd name="connsiteY20" fmla="*/ 14366 h 59364"/>
                <a:gd name="connsiteX21" fmla="*/ 3936 w 43256"/>
                <a:gd name="connsiteY21" fmla="*/ 14229 h 59364"/>
                <a:gd name="connsiteX0" fmla="*/ 878957 w 2105911"/>
                <a:gd name="connsiteY0" fmla="*/ 1989583 h 2126157"/>
                <a:gd name="connsiteX1" fmla="*/ 202932 w 2105911"/>
                <a:gd name="connsiteY1" fmla="*/ 1612496 h 2126157"/>
                <a:gd name="connsiteX0" fmla="*/ 236088 w 2105911"/>
                <a:gd name="connsiteY0" fmla="*/ 1833456 h 2126157"/>
                <a:gd name="connsiteX1" fmla="*/ 680565 w 2105911"/>
                <a:gd name="connsiteY1" fmla="*/ 1991718 h 2126157"/>
                <a:gd name="connsiteX0" fmla="*/ 460034 w 2105911"/>
                <a:gd name="connsiteY0" fmla="*/ 1521868 h 2126157"/>
                <a:gd name="connsiteX1" fmla="*/ 1105389 w 2105911"/>
                <a:gd name="connsiteY1" fmla="*/ 2126157 h 2126157"/>
                <a:gd name="connsiteX0" fmla="*/ 4729 w 43256"/>
                <a:gd name="connsiteY0" fmla="*/ 26036 h 59364"/>
                <a:gd name="connsiteX1" fmla="*/ 2196 w 43256"/>
                <a:gd name="connsiteY1" fmla="*/ 25239 h 59364"/>
                <a:gd name="connsiteX2" fmla="*/ 6964 w 43256"/>
                <a:gd name="connsiteY2" fmla="*/ 34758 h 59364"/>
                <a:gd name="connsiteX3" fmla="*/ 5856 w 43256"/>
                <a:gd name="connsiteY3" fmla="*/ 35139 h 59364"/>
                <a:gd name="connsiteX4" fmla="*/ 16514 w 43256"/>
                <a:gd name="connsiteY4" fmla="*/ 38949 h 59364"/>
                <a:gd name="connsiteX5" fmla="*/ 15846 w 43256"/>
                <a:gd name="connsiteY5" fmla="*/ 37209 h 59364"/>
                <a:gd name="connsiteX6" fmla="*/ 28863 w 43256"/>
                <a:gd name="connsiteY6" fmla="*/ 34610 h 59364"/>
                <a:gd name="connsiteX7" fmla="*/ 28596 w 43256"/>
                <a:gd name="connsiteY7" fmla="*/ 36519 h 59364"/>
                <a:gd name="connsiteX8" fmla="*/ 34165 w 43256"/>
                <a:gd name="connsiteY8" fmla="*/ 22813 h 59364"/>
                <a:gd name="connsiteX9" fmla="*/ 37416 w 43256"/>
                <a:gd name="connsiteY9" fmla="*/ 29949 h 59364"/>
                <a:gd name="connsiteX10" fmla="*/ 41834 w 43256"/>
                <a:gd name="connsiteY10" fmla="*/ 15213 h 59364"/>
                <a:gd name="connsiteX11" fmla="*/ 40386 w 43256"/>
                <a:gd name="connsiteY11" fmla="*/ 17889 h 59364"/>
                <a:gd name="connsiteX12" fmla="*/ 38360 w 43256"/>
                <a:gd name="connsiteY12" fmla="*/ 5285 h 59364"/>
                <a:gd name="connsiteX13" fmla="*/ 38436 w 43256"/>
                <a:gd name="connsiteY13" fmla="*/ 6549 h 59364"/>
                <a:gd name="connsiteX14" fmla="*/ 29114 w 43256"/>
                <a:gd name="connsiteY14" fmla="*/ 3811 h 59364"/>
                <a:gd name="connsiteX15" fmla="*/ 29856 w 43256"/>
                <a:gd name="connsiteY15" fmla="*/ 2199 h 59364"/>
                <a:gd name="connsiteX16" fmla="*/ 22177 w 43256"/>
                <a:gd name="connsiteY16" fmla="*/ 4579 h 59364"/>
                <a:gd name="connsiteX17" fmla="*/ 22536 w 43256"/>
                <a:gd name="connsiteY17" fmla="*/ 3189 h 59364"/>
                <a:gd name="connsiteX18" fmla="*/ 14036 w 43256"/>
                <a:gd name="connsiteY18" fmla="*/ 5051 h 59364"/>
                <a:gd name="connsiteX19" fmla="*/ 15336 w 43256"/>
                <a:gd name="connsiteY19" fmla="*/ 6399 h 59364"/>
                <a:gd name="connsiteX20" fmla="*/ 4163 w 43256"/>
                <a:gd name="connsiteY20" fmla="*/ 15648 h 59364"/>
                <a:gd name="connsiteX21" fmla="*/ 3936 w 43256"/>
                <a:gd name="connsiteY21" fmla="*/ 14229 h 59364"/>
                <a:gd name="connsiteX0" fmla="*/ 3936 w 43256"/>
                <a:gd name="connsiteY0" fmla="*/ 14229 h 59364"/>
                <a:gd name="connsiteX1" fmla="*/ 5659 w 43256"/>
                <a:gd name="connsiteY1" fmla="*/ 6766 h 59364"/>
                <a:gd name="connsiteX2" fmla="*/ 14041 w 43256"/>
                <a:gd name="connsiteY2" fmla="*/ 5061 h 59364"/>
                <a:gd name="connsiteX3" fmla="*/ 22492 w 43256"/>
                <a:gd name="connsiteY3" fmla="*/ 3291 h 59364"/>
                <a:gd name="connsiteX4" fmla="*/ 25785 w 43256"/>
                <a:gd name="connsiteY4" fmla="*/ 59 h 59364"/>
                <a:gd name="connsiteX5" fmla="*/ 29869 w 43256"/>
                <a:gd name="connsiteY5" fmla="*/ 2340 h 59364"/>
                <a:gd name="connsiteX6" fmla="*/ 35499 w 43256"/>
                <a:gd name="connsiteY6" fmla="*/ 549 h 59364"/>
                <a:gd name="connsiteX7" fmla="*/ 38354 w 43256"/>
                <a:gd name="connsiteY7" fmla="*/ 5435 h 59364"/>
                <a:gd name="connsiteX8" fmla="*/ 42018 w 43256"/>
                <a:gd name="connsiteY8" fmla="*/ 10177 h 59364"/>
                <a:gd name="connsiteX9" fmla="*/ 41854 w 43256"/>
                <a:gd name="connsiteY9" fmla="*/ 15319 h 59364"/>
                <a:gd name="connsiteX10" fmla="*/ 43052 w 43256"/>
                <a:gd name="connsiteY10" fmla="*/ 23181 h 59364"/>
                <a:gd name="connsiteX11" fmla="*/ 37440 w 43256"/>
                <a:gd name="connsiteY11" fmla="*/ 30063 h 59364"/>
                <a:gd name="connsiteX12" fmla="*/ 35431 w 43256"/>
                <a:gd name="connsiteY12" fmla="*/ 35960 h 59364"/>
                <a:gd name="connsiteX13" fmla="*/ 28591 w 43256"/>
                <a:gd name="connsiteY13" fmla="*/ 36674 h 59364"/>
                <a:gd name="connsiteX14" fmla="*/ 23703 w 43256"/>
                <a:gd name="connsiteY14" fmla="*/ 42965 h 59364"/>
                <a:gd name="connsiteX15" fmla="*/ 16516 w 43256"/>
                <a:gd name="connsiteY15" fmla="*/ 39125 h 59364"/>
                <a:gd name="connsiteX16" fmla="*/ 5840 w 43256"/>
                <a:gd name="connsiteY16" fmla="*/ 35331 h 59364"/>
                <a:gd name="connsiteX17" fmla="*/ 1146 w 43256"/>
                <a:gd name="connsiteY17" fmla="*/ 31109 h 59364"/>
                <a:gd name="connsiteX18" fmla="*/ 2149 w 43256"/>
                <a:gd name="connsiteY18" fmla="*/ 25410 h 59364"/>
                <a:gd name="connsiteX19" fmla="*/ 31 w 43256"/>
                <a:gd name="connsiteY19" fmla="*/ 19563 h 59364"/>
                <a:gd name="connsiteX20" fmla="*/ 3899 w 43256"/>
                <a:gd name="connsiteY20" fmla="*/ 14366 h 59364"/>
                <a:gd name="connsiteX21" fmla="*/ 3936 w 43256"/>
                <a:gd name="connsiteY21" fmla="*/ 14229 h 59364"/>
                <a:gd name="connsiteX0" fmla="*/ 878957 w 2105911"/>
                <a:gd name="connsiteY0" fmla="*/ 1989583 h 2126157"/>
                <a:gd name="connsiteX1" fmla="*/ 202932 w 2105911"/>
                <a:gd name="connsiteY1" fmla="*/ 1612496 h 2126157"/>
                <a:gd name="connsiteX0" fmla="*/ 236088 w 2105911"/>
                <a:gd name="connsiteY0" fmla="*/ 1833456 h 2126157"/>
                <a:gd name="connsiteX1" fmla="*/ 680565 w 2105911"/>
                <a:gd name="connsiteY1" fmla="*/ 1991718 h 2126157"/>
                <a:gd name="connsiteX0" fmla="*/ 460034 w 2105911"/>
                <a:gd name="connsiteY0" fmla="*/ 1521868 h 2126157"/>
                <a:gd name="connsiteX1" fmla="*/ 1105389 w 2105911"/>
                <a:gd name="connsiteY1" fmla="*/ 2126157 h 2126157"/>
                <a:gd name="connsiteX0" fmla="*/ 4729 w 43256"/>
                <a:gd name="connsiteY0" fmla="*/ 26036 h 59364"/>
                <a:gd name="connsiteX1" fmla="*/ 2196 w 43256"/>
                <a:gd name="connsiteY1" fmla="*/ 25239 h 59364"/>
                <a:gd name="connsiteX2" fmla="*/ 6964 w 43256"/>
                <a:gd name="connsiteY2" fmla="*/ 34758 h 59364"/>
                <a:gd name="connsiteX3" fmla="*/ 5856 w 43256"/>
                <a:gd name="connsiteY3" fmla="*/ 35139 h 59364"/>
                <a:gd name="connsiteX4" fmla="*/ 16514 w 43256"/>
                <a:gd name="connsiteY4" fmla="*/ 38949 h 59364"/>
                <a:gd name="connsiteX5" fmla="*/ 15846 w 43256"/>
                <a:gd name="connsiteY5" fmla="*/ 37209 h 59364"/>
                <a:gd name="connsiteX6" fmla="*/ 28863 w 43256"/>
                <a:gd name="connsiteY6" fmla="*/ 34610 h 59364"/>
                <a:gd name="connsiteX7" fmla="*/ 28596 w 43256"/>
                <a:gd name="connsiteY7" fmla="*/ 36519 h 59364"/>
                <a:gd name="connsiteX8" fmla="*/ 34165 w 43256"/>
                <a:gd name="connsiteY8" fmla="*/ 22813 h 59364"/>
                <a:gd name="connsiteX9" fmla="*/ 37416 w 43256"/>
                <a:gd name="connsiteY9" fmla="*/ 29949 h 59364"/>
                <a:gd name="connsiteX10" fmla="*/ 41834 w 43256"/>
                <a:gd name="connsiteY10" fmla="*/ 15213 h 59364"/>
                <a:gd name="connsiteX11" fmla="*/ 40386 w 43256"/>
                <a:gd name="connsiteY11" fmla="*/ 17889 h 59364"/>
                <a:gd name="connsiteX12" fmla="*/ 38360 w 43256"/>
                <a:gd name="connsiteY12" fmla="*/ 5285 h 59364"/>
                <a:gd name="connsiteX13" fmla="*/ 38436 w 43256"/>
                <a:gd name="connsiteY13" fmla="*/ 6549 h 59364"/>
                <a:gd name="connsiteX14" fmla="*/ 29114 w 43256"/>
                <a:gd name="connsiteY14" fmla="*/ 3811 h 59364"/>
                <a:gd name="connsiteX15" fmla="*/ 29856 w 43256"/>
                <a:gd name="connsiteY15" fmla="*/ 2199 h 59364"/>
                <a:gd name="connsiteX16" fmla="*/ 22177 w 43256"/>
                <a:gd name="connsiteY16" fmla="*/ 4579 h 59364"/>
                <a:gd name="connsiteX17" fmla="*/ 22536 w 43256"/>
                <a:gd name="connsiteY17" fmla="*/ 3189 h 59364"/>
                <a:gd name="connsiteX18" fmla="*/ 14036 w 43256"/>
                <a:gd name="connsiteY18" fmla="*/ 5051 h 59364"/>
                <a:gd name="connsiteX19" fmla="*/ 15336 w 43256"/>
                <a:gd name="connsiteY19" fmla="*/ 6399 h 59364"/>
                <a:gd name="connsiteX20" fmla="*/ 4163 w 43256"/>
                <a:gd name="connsiteY20" fmla="*/ 15648 h 59364"/>
                <a:gd name="connsiteX21" fmla="*/ 3936 w 43256"/>
                <a:gd name="connsiteY21" fmla="*/ 14229 h 59364"/>
                <a:gd name="connsiteX0" fmla="*/ 3936 w 43256"/>
                <a:gd name="connsiteY0" fmla="*/ 14229 h 59364"/>
                <a:gd name="connsiteX1" fmla="*/ 5659 w 43256"/>
                <a:gd name="connsiteY1" fmla="*/ 6766 h 59364"/>
                <a:gd name="connsiteX2" fmla="*/ 14041 w 43256"/>
                <a:gd name="connsiteY2" fmla="*/ 5061 h 59364"/>
                <a:gd name="connsiteX3" fmla="*/ 22492 w 43256"/>
                <a:gd name="connsiteY3" fmla="*/ 3291 h 59364"/>
                <a:gd name="connsiteX4" fmla="*/ 25785 w 43256"/>
                <a:gd name="connsiteY4" fmla="*/ 59 h 59364"/>
                <a:gd name="connsiteX5" fmla="*/ 29869 w 43256"/>
                <a:gd name="connsiteY5" fmla="*/ 2340 h 59364"/>
                <a:gd name="connsiteX6" fmla="*/ 35499 w 43256"/>
                <a:gd name="connsiteY6" fmla="*/ 549 h 59364"/>
                <a:gd name="connsiteX7" fmla="*/ 38354 w 43256"/>
                <a:gd name="connsiteY7" fmla="*/ 5435 h 59364"/>
                <a:gd name="connsiteX8" fmla="*/ 42018 w 43256"/>
                <a:gd name="connsiteY8" fmla="*/ 10177 h 59364"/>
                <a:gd name="connsiteX9" fmla="*/ 41854 w 43256"/>
                <a:gd name="connsiteY9" fmla="*/ 15319 h 59364"/>
                <a:gd name="connsiteX10" fmla="*/ 43052 w 43256"/>
                <a:gd name="connsiteY10" fmla="*/ 23181 h 59364"/>
                <a:gd name="connsiteX11" fmla="*/ 37440 w 43256"/>
                <a:gd name="connsiteY11" fmla="*/ 30063 h 59364"/>
                <a:gd name="connsiteX12" fmla="*/ 35431 w 43256"/>
                <a:gd name="connsiteY12" fmla="*/ 35960 h 59364"/>
                <a:gd name="connsiteX13" fmla="*/ 28591 w 43256"/>
                <a:gd name="connsiteY13" fmla="*/ 36674 h 59364"/>
                <a:gd name="connsiteX14" fmla="*/ 23703 w 43256"/>
                <a:gd name="connsiteY14" fmla="*/ 42965 h 59364"/>
                <a:gd name="connsiteX15" fmla="*/ 16516 w 43256"/>
                <a:gd name="connsiteY15" fmla="*/ 39125 h 59364"/>
                <a:gd name="connsiteX16" fmla="*/ 5840 w 43256"/>
                <a:gd name="connsiteY16" fmla="*/ 35331 h 59364"/>
                <a:gd name="connsiteX17" fmla="*/ 1146 w 43256"/>
                <a:gd name="connsiteY17" fmla="*/ 31109 h 59364"/>
                <a:gd name="connsiteX18" fmla="*/ 2149 w 43256"/>
                <a:gd name="connsiteY18" fmla="*/ 25410 h 59364"/>
                <a:gd name="connsiteX19" fmla="*/ 31 w 43256"/>
                <a:gd name="connsiteY19" fmla="*/ 19563 h 59364"/>
                <a:gd name="connsiteX20" fmla="*/ 3899 w 43256"/>
                <a:gd name="connsiteY20" fmla="*/ 14366 h 59364"/>
                <a:gd name="connsiteX21" fmla="*/ 3936 w 43256"/>
                <a:gd name="connsiteY21" fmla="*/ 14229 h 59364"/>
                <a:gd name="connsiteX0" fmla="*/ 878957 w 2105911"/>
                <a:gd name="connsiteY0" fmla="*/ 1989583 h 2126157"/>
                <a:gd name="connsiteX1" fmla="*/ 202932 w 2105911"/>
                <a:gd name="connsiteY1" fmla="*/ 1612496 h 2126157"/>
                <a:gd name="connsiteX0" fmla="*/ 236088 w 2105911"/>
                <a:gd name="connsiteY0" fmla="*/ 1833456 h 2126157"/>
                <a:gd name="connsiteX1" fmla="*/ 680565 w 2105911"/>
                <a:gd name="connsiteY1" fmla="*/ 1991718 h 2126157"/>
                <a:gd name="connsiteX0" fmla="*/ 460034 w 2105911"/>
                <a:gd name="connsiteY0" fmla="*/ 1521868 h 2126157"/>
                <a:gd name="connsiteX1" fmla="*/ 1105389 w 2105911"/>
                <a:gd name="connsiteY1" fmla="*/ 2126157 h 2126157"/>
                <a:gd name="connsiteX2" fmla="*/ 460034 w 2105911"/>
                <a:gd name="connsiteY2" fmla="*/ 1521868 h 2126157"/>
                <a:gd name="connsiteX0" fmla="*/ 4729 w 43256"/>
                <a:gd name="connsiteY0" fmla="*/ 26036 h 59364"/>
                <a:gd name="connsiteX1" fmla="*/ 2196 w 43256"/>
                <a:gd name="connsiteY1" fmla="*/ 25239 h 59364"/>
                <a:gd name="connsiteX2" fmla="*/ 6964 w 43256"/>
                <a:gd name="connsiteY2" fmla="*/ 34758 h 59364"/>
                <a:gd name="connsiteX3" fmla="*/ 5856 w 43256"/>
                <a:gd name="connsiteY3" fmla="*/ 35139 h 59364"/>
                <a:gd name="connsiteX4" fmla="*/ 16514 w 43256"/>
                <a:gd name="connsiteY4" fmla="*/ 38949 h 59364"/>
                <a:gd name="connsiteX5" fmla="*/ 15846 w 43256"/>
                <a:gd name="connsiteY5" fmla="*/ 37209 h 59364"/>
                <a:gd name="connsiteX6" fmla="*/ 28863 w 43256"/>
                <a:gd name="connsiteY6" fmla="*/ 34610 h 59364"/>
                <a:gd name="connsiteX7" fmla="*/ 28596 w 43256"/>
                <a:gd name="connsiteY7" fmla="*/ 36519 h 59364"/>
                <a:gd name="connsiteX8" fmla="*/ 34165 w 43256"/>
                <a:gd name="connsiteY8" fmla="*/ 22813 h 59364"/>
                <a:gd name="connsiteX9" fmla="*/ 37416 w 43256"/>
                <a:gd name="connsiteY9" fmla="*/ 29949 h 59364"/>
                <a:gd name="connsiteX10" fmla="*/ 41834 w 43256"/>
                <a:gd name="connsiteY10" fmla="*/ 15213 h 59364"/>
                <a:gd name="connsiteX11" fmla="*/ 40386 w 43256"/>
                <a:gd name="connsiteY11" fmla="*/ 17889 h 59364"/>
                <a:gd name="connsiteX12" fmla="*/ 38360 w 43256"/>
                <a:gd name="connsiteY12" fmla="*/ 5285 h 59364"/>
                <a:gd name="connsiteX13" fmla="*/ 38436 w 43256"/>
                <a:gd name="connsiteY13" fmla="*/ 6549 h 59364"/>
                <a:gd name="connsiteX14" fmla="*/ 29114 w 43256"/>
                <a:gd name="connsiteY14" fmla="*/ 3811 h 59364"/>
                <a:gd name="connsiteX15" fmla="*/ 29856 w 43256"/>
                <a:gd name="connsiteY15" fmla="*/ 2199 h 59364"/>
                <a:gd name="connsiteX16" fmla="*/ 22177 w 43256"/>
                <a:gd name="connsiteY16" fmla="*/ 4579 h 59364"/>
                <a:gd name="connsiteX17" fmla="*/ 22536 w 43256"/>
                <a:gd name="connsiteY17" fmla="*/ 3189 h 59364"/>
                <a:gd name="connsiteX18" fmla="*/ 14036 w 43256"/>
                <a:gd name="connsiteY18" fmla="*/ 5051 h 59364"/>
                <a:gd name="connsiteX19" fmla="*/ 15336 w 43256"/>
                <a:gd name="connsiteY19" fmla="*/ 6399 h 59364"/>
                <a:gd name="connsiteX20" fmla="*/ 4163 w 43256"/>
                <a:gd name="connsiteY20" fmla="*/ 15648 h 59364"/>
                <a:gd name="connsiteX21" fmla="*/ 3936 w 43256"/>
                <a:gd name="connsiteY21" fmla="*/ 14229 h 59364"/>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878957 w 2105911"/>
                <a:gd name="connsiteY0" fmla="*/ 1989583 h 2217597"/>
                <a:gd name="connsiteX1" fmla="*/ 202932 w 2105911"/>
                <a:gd name="connsiteY1" fmla="*/ 1612496 h 2217597"/>
                <a:gd name="connsiteX0" fmla="*/ 236088 w 2105911"/>
                <a:gd name="connsiteY0" fmla="*/ 1833456 h 2217597"/>
                <a:gd name="connsiteX1" fmla="*/ 680565 w 2105911"/>
                <a:gd name="connsiteY1" fmla="*/ 1991718 h 2217597"/>
                <a:gd name="connsiteX0" fmla="*/ 1105389 w 2105911"/>
                <a:gd name="connsiteY0" fmla="*/ 2126157 h 2217597"/>
                <a:gd name="connsiteX1" fmla="*/ 460034 w 2105911"/>
                <a:gd name="connsiteY1" fmla="*/ 1521868 h 2217597"/>
                <a:gd name="connsiteX2" fmla="*/ 1196829 w 2105911"/>
                <a:gd name="connsiteY2"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878957 w 2105911"/>
                <a:gd name="connsiteY0" fmla="*/ 1989583 h 2217597"/>
                <a:gd name="connsiteX1" fmla="*/ 202932 w 2105911"/>
                <a:gd name="connsiteY1" fmla="*/ 1612496 h 2217597"/>
                <a:gd name="connsiteX0" fmla="*/ 236088 w 2105911"/>
                <a:gd name="connsiteY0" fmla="*/ 1833456 h 2217597"/>
                <a:gd name="connsiteX1" fmla="*/ 680565 w 2105911"/>
                <a:gd name="connsiteY1" fmla="*/ 1991718 h 2217597"/>
                <a:gd name="connsiteX0" fmla="*/ 1105389 w 2105911"/>
                <a:gd name="connsiteY0" fmla="*/ 2126157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878957 w 2105911"/>
                <a:gd name="connsiteY0" fmla="*/ 1989583 h 2217597"/>
                <a:gd name="connsiteX1" fmla="*/ 202932 w 2105911"/>
                <a:gd name="connsiteY1" fmla="*/ 1612496 h 2217597"/>
                <a:gd name="connsiteX0" fmla="*/ 236088 w 2105911"/>
                <a:gd name="connsiteY0" fmla="*/ 1833456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878957 w 2105911"/>
                <a:gd name="connsiteY0" fmla="*/ 1989583 h 2217597"/>
                <a:gd name="connsiteX1" fmla="*/ 787712 w 2105911"/>
                <a:gd name="connsiteY1" fmla="*/ 1674451 h 2217597"/>
                <a:gd name="connsiteX2" fmla="*/ 202932 w 2105911"/>
                <a:gd name="connsiteY2" fmla="*/ 1612496 h 2217597"/>
                <a:gd name="connsiteX0" fmla="*/ 236088 w 2105911"/>
                <a:gd name="connsiteY0" fmla="*/ 1833456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878957 w 2105911"/>
                <a:gd name="connsiteY0" fmla="*/ 1989583 h 2217597"/>
                <a:gd name="connsiteX1" fmla="*/ 202932 w 2105911"/>
                <a:gd name="connsiteY1" fmla="*/ 1612496 h 2217597"/>
                <a:gd name="connsiteX0" fmla="*/ 236088 w 2105911"/>
                <a:gd name="connsiteY0" fmla="*/ 1833456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878957 w 2105911"/>
                <a:gd name="connsiteY0" fmla="*/ 1989583 h 2217597"/>
                <a:gd name="connsiteX1" fmla="*/ 202932 w 2105911"/>
                <a:gd name="connsiteY1" fmla="*/ 1612496 h 2217597"/>
                <a:gd name="connsiteX0" fmla="*/ 236088 w 2105911"/>
                <a:gd name="connsiteY0" fmla="*/ 1833456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878957 w 2105911"/>
                <a:gd name="connsiteY0" fmla="*/ 1989583 h 2217597"/>
                <a:gd name="connsiteX1" fmla="*/ 202932 w 2105911"/>
                <a:gd name="connsiteY1" fmla="*/ 1612496 h 2217597"/>
                <a:gd name="connsiteX0" fmla="*/ 183335 w 2105911"/>
                <a:gd name="connsiteY0" fmla="*/ 1604856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878957 w 2105911"/>
                <a:gd name="connsiteY0" fmla="*/ 1989583 h 2217597"/>
                <a:gd name="connsiteX1" fmla="*/ 202932 w 2105911"/>
                <a:gd name="connsiteY1" fmla="*/ 1612496 h 2217597"/>
                <a:gd name="connsiteX0" fmla="*/ 200920 w 2105911"/>
                <a:gd name="connsiteY0" fmla="*/ 1833456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878957 w 2105911"/>
                <a:gd name="connsiteY0" fmla="*/ 1989583 h 2217597"/>
                <a:gd name="connsiteX1" fmla="*/ 202932 w 2105911"/>
                <a:gd name="connsiteY1" fmla="*/ 1612496 h 2217597"/>
                <a:gd name="connsiteX0" fmla="*/ 200920 w 2105911"/>
                <a:gd name="connsiteY0" fmla="*/ 1833456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878957 w 2105911"/>
                <a:gd name="connsiteY0" fmla="*/ 1989583 h 2217597"/>
                <a:gd name="connsiteX1" fmla="*/ 202932 w 2105911"/>
                <a:gd name="connsiteY1" fmla="*/ 1612496 h 2217597"/>
                <a:gd name="connsiteX0" fmla="*/ 200920 w 2105911"/>
                <a:gd name="connsiteY0" fmla="*/ 1833456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878957 w 2105911"/>
                <a:gd name="connsiteY0" fmla="*/ 1989583 h 2217597"/>
                <a:gd name="connsiteX1" fmla="*/ 202932 w 2105911"/>
                <a:gd name="connsiteY1" fmla="*/ 1612496 h 2217597"/>
                <a:gd name="connsiteX0" fmla="*/ 200920 w 2105911"/>
                <a:gd name="connsiteY0" fmla="*/ 1833456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878957 w 2105911"/>
                <a:gd name="connsiteY0" fmla="*/ 1989583 h 2217597"/>
                <a:gd name="connsiteX1" fmla="*/ 202932 w 2105911"/>
                <a:gd name="connsiteY1" fmla="*/ 1612496 h 2217597"/>
                <a:gd name="connsiteX0" fmla="*/ 262467 w 2105911"/>
                <a:gd name="connsiteY0" fmla="*/ 2053264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878957 w 2105911"/>
                <a:gd name="connsiteY0" fmla="*/ 1989583 h 2217597"/>
                <a:gd name="connsiteX1" fmla="*/ 229309 w 2105911"/>
                <a:gd name="connsiteY1" fmla="*/ 1761966 h 2217597"/>
                <a:gd name="connsiteX0" fmla="*/ 262467 w 2105911"/>
                <a:gd name="connsiteY0" fmla="*/ 2053264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878957 w 2105911"/>
                <a:gd name="connsiteY0" fmla="*/ 1989583 h 2217597"/>
                <a:gd name="connsiteX1" fmla="*/ 743750 w 2105911"/>
                <a:gd name="connsiteY1" fmla="*/ 1700828 h 2217597"/>
                <a:gd name="connsiteX2" fmla="*/ 229309 w 2105911"/>
                <a:gd name="connsiteY2" fmla="*/ 1761966 h 2217597"/>
                <a:gd name="connsiteX0" fmla="*/ 262467 w 2105911"/>
                <a:gd name="connsiteY0" fmla="*/ 2053264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743750 w 2105911"/>
                <a:gd name="connsiteY0" fmla="*/ 1700828 h 2217597"/>
                <a:gd name="connsiteX1" fmla="*/ 229309 w 2105911"/>
                <a:gd name="connsiteY1" fmla="*/ 1761966 h 2217597"/>
                <a:gd name="connsiteX0" fmla="*/ 262467 w 2105911"/>
                <a:gd name="connsiteY0" fmla="*/ 2053264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743750 w 2105911"/>
                <a:gd name="connsiteY0" fmla="*/ 1700828 h 2217597"/>
                <a:gd name="connsiteX1" fmla="*/ 497566 w 2105911"/>
                <a:gd name="connsiteY1" fmla="*/ 1735997 h 2217597"/>
                <a:gd name="connsiteX2" fmla="*/ 229309 w 2105911"/>
                <a:gd name="connsiteY2" fmla="*/ 1761966 h 2217597"/>
                <a:gd name="connsiteX0" fmla="*/ 262467 w 2105911"/>
                <a:gd name="connsiteY0" fmla="*/ 2053264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743750 w 2105911"/>
                <a:gd name="connsiteY0" fmla="*/ 1700828 h 2217597"/>
                <a:gd name="connsiteX1" fmla="*/ 229309 w 2105911"/>
                <a:gd name="connsiteY1" fmla="*/ 1761966 h 2217597"/>
                <a:gd name="connsiteX0" fmla="*/ 262467 w 2105911"/>
                <a:gd name="connsiteY0" fmla="*/ 2053264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743750 w 2105911"/>
                <a:gd name="connsiteY0" fmla="*/ 1700828 h 2217597"/>
                <a:gd name="connsiteX1" fmla="*/ 479981 w 2105911"/>
                <a:gd name="connsiteY1" fmla="*/ 1744789 h 2217597"/>
                <a:gd name="connsiteX2" fmla="*/ 229309 w 2105911"/>
                <a:gd name="connsiteY2" fmla="*/ 1761966 h 2217597"/>
                <a:gd name="connsiteX0" fmla="*/ 262467 w 2105911"/>
                <a:gd name="connsiteY0" fmla="*/ 2053264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743750 w 2105911"/>
                <a:gd name="connsiteY0" fmla="*/ 1700828 h 2217597"/>
                <a:gd name="connsiteX1" fmla="*/ 229309 w 2105911"/>
                <a:gd name="connsiteY1" fmla="*/ 1761966 h 2217597"/>
                <a:gd name="connsiteX0" fmla="*/ 262467 w 2105911"/>
                <a:gd name="connsiteY0" fmla="*/ 2053264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743750 w 2105911"/>
                <a:gd name="connsiteY0" fmla="*/ 1700828 h 2217597"/>
                <a:gd name="connsiteX1" fmla="*/ 229309 w 2105911"/>
                <a:gd name="connsiteY1" fmla="*/ 1761966 h 2217597"/>
                <a:gd name="connsiteX0" fmla="*/ 262467 w 2105911"/>
                <a:gd name="connsiteY0" fmla="*/ 2053264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743750 w 2105911"/>
                <a:gd name="connsiteY0" fmla="*/ 1700828 h 2217597"/>
                <a:gd name="connsiteX1" fmla="*/ 229309 w 2105911"/>
                <a:gd name="connsiteY1" fmla="*/ 1761966 h 2217597"/>
                <a:gd name="connsiteX0" fmla="*/ 262467 w 2105911"/>
                <a:gd name="connsiteY0" fmla="*/ 2053264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743750 w 2105911"/>
                <a:gd name="connsiteY0" fmla="*/ 1700828 h 2217597"/>
                <a:gd name="connsiteX1" fmla="*/ 229309 w 2105911"/>
                <a:gd name="connsiteY1" fmla="*/ 1761966 h 2217597"/>
                <a:gd name="connsiteX0" fmla="*/ 262467 w 2105911"/>
                <a:gd name="connsiteY0" fmla="*/ 2053264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743750 w 2105911"/>
                <a:gd name="connsiteY0" fmla="*/ 1700828 h 2217597"/>
                <a:gd name="connsiteX1" fmla="*/ 229309 w 2105911"/>
                <a:gd name="connsiteY1" fmla="*/ 1761966 h 2217597"/>
                <a:gd name="connsiteX0" fmla="*/ 262467 w 2105911"/>
                <a:gd name="connsiteY0" fmla="*/ 2053264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743750 w 2105911"/>
                <a:gd name="connsiteY0" fmla="*/ 1700828 h 2217597"/>
                <a:gd name="connsiteX1" fmla="*/ 229309 w 2105911"/>
                <a:gd name="connsiteY1" fmla="*/ 1761966 h 2217597"/>
                <a:gd name="connsiteX0" fmla="*/ 262467 w 2105911"/>
                <a:gd name="connsiteY0" fmla="*/ 2053264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743750 w 2105911"/>
                <a:gd name="connsiteY0" fmla="*/ 1700828 h 2217597"/>
                <a:gd name="connsiteX1" fmla="*/ 229309 w 2105911"/>
                <a:gd name="connsiteY1" fmla="*/ 1761966 h 2217597"/>
                <a:gd name="connsiteX2" fmla="*/ 743750 w 2105911"/>
                <a:gd name="connsiteY2" fmla="*/ 1700828 h 2217597"/>
                <a:gd name="connsiteX0" fmla="*/ 262467 w 2105911"/>
                <a:gd name="connsiteY0" fmla="*/ 2053264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743750 w 2105911"/>
                <a:gd name="connsiteY0" fmla="*/ 1700828 h 2217597"/>
                <a:gd name="connsiteX1" fmla="*/ 320749 w 2105911"/>
                <a:gd name="connsiteY1" fmla="*/ 1853406 h 2217597"/>
                <a:gd name="connsiteX0" fmla="*/ 262467 w 2105911"/>
                <a:gd name="connsiteY0" fmla="*/ 2053264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743750 w 2105911"/>
                <a:gd name="connsiteY0" fmla="*/ 1700828 h 2217597"/>
                <a:gd name="connsiteX1" fmla="*/ 418435 w 2105911"/>
                <a:gd name="connsiteY1" fmla="*/ 1815128 h 2217597"/>
                <a:gd name="connsiteX2" fmla="*/ 320749 w 2105911"/>
                <a:gd name="connsiteY2" fmla="*/ 1853406 h 2217597"/>
                <a:gd name="connsiteX0" fmla="*/ 262467 w 2105911"/>
                <a:gd name="connsiteY0" fmla="*/ 2053264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743750 w 2105911"/>
                <a:gd name="connsiteY0" fmla="*/ 1700828 h 2217597"/>
                <a:gd name="connsiteX1" fmla="*/ 320749 w 2105911"/>
                <a:gd name="connsiteY1" fmla="*/ 1853406 h 2217597"/>
                <a:gd name="connsiteX0" fmla="*/ 262467 w 2105911"/>
                <a:gd name="connsiteY0" fmla="*/ 2053264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743750 w 2105911"/>
                <a:gd name="connsiteY0" fmla="*/ 1700828 h 2217597"/>
                <a:gd name="connsiteX1" fmla="*/ 804326 w 2105911"/>
                <a:gd name="connsiteY1" fmla="*/ 1818237 h 2217597"/>
                <a:gd name="connsiteX0" fmla="*/ 262467 w 2105911"/>
                <a:gd name="connsiteY0" fmla="*/ 2053264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743750 w 2105911"/>
                <a:gd name="connsiteY0" fmla="*/ 1700828 h 2217597"/>
                <a:gd name="connsiteX1" fmla="*/ 733988 w 2105911"/>
                <a:gd name="connsiteY1" fmla="*/ 1677560 h 2217597"/>
                <a:gd name="connsiteX0" fmla="*/ 262467 w 2105911"/>
                <a:gd name="connsiteY0" fmla="*/ 2053264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743750 w 2105911"/>
                <a:gd name="connsiteY0" fmla="*/ 1700828 h 2217597"/>
                <a:gd name="connsiteX1" fmla="*/ 733988 w 2105911"/>
                <a:gd name="connsiteY1" fmla="*/ 1677560 h 2217597"/>
                <a:gd name="connsiteX0" fmla="*/ 693290 w 2105911"/>
                <a:gd name="connsiteY0" fmla="*/ 2000510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743750 w 2105911"/>
                <a:gd name="connsiteY0" fmla="*/ 1700828 h 2217597"/>
                <a:gd name="connsiteX1" fmla="*/ 795534 w 2105911"/>
                <a:gd name="connsiteY1" fmla="*/ 1369829 h 2217597"/>
                <a:gd name="connsiteX0" fmla="*/ 693290 w 2105911"/>
                <a:gd name="connsiteY0" fmla="*/ 2000510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787712 w 2105911"/>
                <a:gd name="connsiteY0" fmla="*/ 1401889 h 2217597"/>
                <a:gd name="connsiteX1" fmla="*/ 795534 w 2105911"/>
                <a:gd name="connsiteY1" fmla="*/ 1369829 h 2217597"/>
                <a:gd name="connsiteX0" fmla="*/ 693290 w 2105911"/>
                <a:gd name="connsiteY0" fmla="*/ 2000510 h 2217597"/>
                <a:gd name="connsiteX1" fmla="*/ 680565 w 2105911"/>
                <a:gd name="connsiteY1" fmla="*/ 1991718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787712 w 2105911"/>
                <a:gd name="connsiteY0" fmla="*/ 1401889 h 2217597"/>
                <a:gd name="connsiteX1" fmla="*/ 795534 w 2105911"/>
                <a:gd name="connsiteY1" fmla="*/ 1369829 h 2217597"/>
                <a:gd name="connsiteX0" fmla="*/ 693290 w 2105911"/>
                <a:gd name="connsiteY0" fmla="*/ 2000510 h 2217597"/>
                <a:gd name="connsiteX1" fmla="*/ 1410327 w 2105911"/>
                <a:gd name="connsiteY1" fmla="*/ 1314711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787712 w 2105911"/>
                <a:gd name="connsiteY0" fmla="*/ 1401889 h 2217597"/>
                <a:gd name="connsiteX1" fmla="*/ 795534 w 2105911"/>
                <a:gd name="connsiteY1" fmla="*/ 1369829 h 2217597"/>
                <a:gd name="connsiteX0" fmla="*/ 1405467 w 2105911"/>
                <a:gd name="connsiteY0" fmla="*/ 1323502 h 2217597"/>
                <a:gd name="connsiteX1" fmla="*/ 1410327 w 2105911"/>
                <a:gd name="connsiteY1" fmla="*/ 1314711 h 2217597"/>
                <a:gd name="connsiteX0" fmla="*/ 1096597 w 2105911"/>
                <a:gd name="connsiteY0" fmla="*/ 1941519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61917"/>
                <a:gd name="connsiteX1" fmla="*/ 5659 w 43256"/>
                <a:gd name="connsiteY1" fmla="*/ 6766 h 61917"/>
                <a:gd name="connsiteX2" fmla="*/ 14041 w 43256"/>
                <a:gd name="connsiteY2" fmla="*/ 5061 h 61917"/>
                <a:gd name="connsiteX3" fmla="*/ 22492 w 43256"/>
                <a:gd name="connsiteY3" fmla="*/ 3291 h 61917"/>
                <a:gd name="connsiteX4" fmla="*/ 25785 w 43256"/>
                <a:gd name="connsiteY4" fmla="*/ 59 h 61917"/>
                <a:gd name="connsiteX5" fmla="*/ 29869 w 43256"/>
                <a:gd name="connsiteY5" fmla="*/ 2340 h 61917"/>
                <a:gd name="connsiteX6" fmla="*/ 35499 w 43256"/>
                <a:gd name="connsiteY6" fmla="*/ 549 h 61917"/>
                <a:gd name="connsiteX7" fmla="*/ 38354 w 43256"/>
                <a:gd name="connsiteY7" fmla="*/ 5435 h 61917"/>
                <a:gd name="connsiteX8" fmla="*/ 42018 w 43256"/>
                <a:gd name="connsiteY8" fmla="*/ 10177 h 61917"/>
                <a:gd name="connsiteX9" fmla="*/ 41854 w 43256"/>
                <a:gd name="connsiteY9" fmla="*/ 15319 h 61917"/>
                <a:gd name="connsiteX10" fmla="*/ 43052 w 43256"/>
                <a:gd name="connsiteY10" fmla="*/ 23181 h 61917"/>
                <a:gd name="connsiteX11" fmla="*/ 37440 w 43256"/>
                <a:gd name="connsiteY11" fmla="*/ 30063 h 61917"/>
                <a:gd name="connsiteX12" fmla="*/ 35431 w 43256"/>
                <a:gd name="connsiteY12" fmla="*/ 35960 h 61917"/>
                <a:gd name="connsiteX13" fmla="*/ 28591 w 43256"/>
                <a:gd name="connsiteY13" fmla="*/ 36674 h 61917"/>
                <a:gd name="connsiteX14" fmla="*/ 23703 w 43256"/>
                <a:gd name="connsiteY14" fmla="*/ 42965 h 61917"/>
                <a:gd name="connsiteX15" fmla="*/ 16516 w 43256"/>
                <a:gd name="connsiteY15" fmla="*/ 39125 h 61917"/>
                <a:gd name="connsiteX16" fmla="*/ 5840 w 43256"/>
                <a:gd name="connsiteY16" fmla="*/ 35331 h 61917"/>
                <a:gd name="connsiteX17" fmla="*/ 1146 w 43256"/>
                <a:gd name="connsiteY17" fmla="*/ 31109 h 61917"/>
                <a:gd name="connsiteX18" fmla="*/ 2149 w 43256"/>
                <a:gd name="connsiteY18" fmla="*/ 25410 h 61917"/>
                <a:gd name="connsiteX19" fmla="*/ 31 w 43256"/>
                <a:gd name="connsiteY19" fmla="*/ 19563 h 61917"/>
                <a:gd name="connsiteX20" fmla="*/ 3899 w 43256"/>
                <a:gd name="connsiteY20" fmla="*/ 14366 h 61917"/>
                <a:gd name="connsiteX21" fmla="*/ 3936 w 43256"/>
                <a:gd name="connsiteY21" fmla="*/ 14229 h 61917"/>
                <a:gd name="connsiteX0" fmla="*/ 787712 w 2105911"/>
                <a:gd name="connsiteY0" fmla="*/ 1401889 h 2217597"/>
                <a:gd name="connsiteX1" fmla="*/ 795534 w 2105911"/>
                <a:gd name="connsiteY1" fmla="*/ 1369829 h 2217597"/>
                <a:gd name="connsiteX0" fmla="*/ 1405467 w 2105911"/>
                <a:gd name="connsiteY0" fmla="*/ 1323502 h 2217597"/>
                <a:gd name="connsiteX1" fmla="*/ 1410327 w 2105911"/>
                <a:gd name="connsiteY1" fmla="*/ 1314711 h 2217597"/>
                <a:gd name="connsiteX0" fmla="*/ 287705 w 2105911"/>
                <a:gd name="connsiteY0" fmla="*/ 1264511 h 2217597"/>
                <a:gd name="connsiteX1" fmla="*/ 1196829 w 2105911"/>
                <a:gd name="connsiteY1" fmla="*/ 2217597 h 2217597"/>
                <a:gd name="connsiteX0" fmla="*/ 4729 w 43256"/>
                <a:gd name="connsiteY0" fmla="*/ 26036 h 61917"/>
                <a:gd name="connsiteX1" fmla="*/ 2196 w 43256"/>
                <a:gd name="connsiteY1" fmla="*/ 25239 h 61917"/>
                <a:gd name="connsiteX2" fmla="*/ 6964 w 43256"/>
                <a:gd name="connsiteY2" fmla="*/ 34758 h 61917"/>
                <a:gd name="connsiteX3" fmla="*/ 5856 w 43256"/>
                <a:gd name="connsiteY3" fmla="*/ 35139 h 61917"/>
                <a:gd name="connsiteX4" fmla="*/ 16514 w 43256"/>
                <a:gd name="connsiteY4" fmla="*/ 38949 h 61917"/>
                <a:gd name="connsiteX5" fmla="*/ 15846 w 43256"/>
                <a:gd name="connsiteY5" fmla="*/ 37209 h 61917"/>
                <a:gd name="connsiteX6" fmla="*/ 28863 w 43256"/>
                <a:gd name="connsiteY6" fmla="*/ 34610 h 61917"/>
                <a:gd name="connsiteX7" fmla="*/ 28596 w 43256"/>
                <a:gd name="connsiteY7" fmla="*/ 36519 h 61917"/>
                <a:gd name="connsiteX8" fmla="*/ 34165 w 43256"/>
                <a:gd name="connsiteY8" fmla="*/ 22813 h 61917"/>
                <a:gd name="connsiteX9" fmla="*/ 37416 w 43256"/>
                <a:gd name="connsiteY9" fmla="*/ 29949 h 61917"/>
                <a:gd name="connsiteX10" fmla="*/ 41834 w 43256"/>
                <a:gd name="connsiteY10" fmla="*/ 15213 h 61917"/>
                <a:gd name="connsiteX11" fmla="*/ 40386 w 43256"/>
                <a:gd name="connsiteY11" fmla="*/ 17889 h 61917"/>
                <a:gd name="connsiteX12" fmla="*/ 38360 w 43256"/>
                <a:gd name="connsiteY12" fmla="*/ 5285 h 61917"/>
                <a:gd name="connsiteX13" fmla="*/ 38436 w 43256"/>
                <a:gd name="connsiteY13" fmla="*/ 6549 h 61917"/>
                <a:gd name="connsiteX14" fmla="*/ 29114 w 43256"/>
                <a:gd name="connsiteY14" fmla="*/ 3811 h 61917"/>
                <a:gd name="connsiteX15" fmla="*/ 29856 w 43256"/>
                <a:gd name="connsiteY15" fmla="*/ 2199 h 61917"/>
                <a:gd name="connsiteX16" fmla="*/ 22177 w 43256"/>
                <a:gd name="connsiteY16" fmla="*/ 4579 h 61917"/>
                <a:gd name="connsiteX17" fmla="*/ 22536 w 43256"/>
                <a:gd name="connsiteY17" fmla="*/ 3189 h 61917"/>
                <a:gd name="connsiteX18" fmla="*/ 14036 w 43256"/>
                <a:gd name="connsiteY18" fmla="*/ 5051 h 61917"/>
                <a:gd name="connsiteX19" fmla="*/ 15336 w 43256"/>
                <a:gd name="connsiteY19" fmla="*/ 6399 h 61917"/>
                <a:gd name="connsiteX20" fmla="*/ 4163 w 43256"/>
                <a:gd name="connsiteY20" fmla="*/ 15648 h 61917"/>
                <a:gd name="connsiteX21" fmla="*/ 3936 w 43256"/>
                <a:gd name="connsiteY21" fmla="*/ 14229 h 61917"/>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787712 w 2105911"/>
                <a:gd name="connsiteY0" fmla="*/ 1401889 h 1547916"/>
                <a:gd name="connsiteX1" fmla="*/ 795534 w 2105911"/>
                <a:gd name="connsiteY1" fmla="*/ 1369829 h 1547916"/>
                <a:gd name="connsiteX0" fmla="*/ 1405467 w 2105911"/>
                <a:gd name="connsiteY0" fmla="*/ 1323502 h 1547916"/>
                <a:gd name="connsiteX1" fmla="*/ 1410327 w 2105911"/>
                <a:gd name="connsiteY1" fmla="*/ 1314711 h 1547916"/>
                <a:gd name="connsiteX0" fmla="*/ 287705 w 2105911"/>
                <a:gd name="connsiteY0" fmla="*/ 1264511 h 1547916"/>
                <a:gd name="connsiteX1" fmla="*/ 291221 w 2105911"/>
                <a:gd name="connsiteY1" fmla="*/ 1294405 h 1547916"/>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787712 w 2105911"/>
                <a:gd name="connsiteY0" fmla="*/ 1401889 h 1547916"/>
                <a:gd name="connsiteX1" fmla="*/ 795534 w 2105911"/>
                <a:gd name="connsiteY1" fmla="*/ 1369829 h 1547916"/>
                <a:gd name="connsiteX0" fmla="*/ 1405467 w 2105911"/>
                <a:gd name="connsiteY0" fmla="*/ 1323502 h 1547916"/>
                <a:gd name="connsiteX1" fmla="*/ 1410327 w 2105911"/>
                <a:gd name="connsiteY1" fmla="*/ 1314711 h 1547916"/>
                <a:gd name="connsiteX0" fmla="*/ 287705 w 2105911"/>
                <a:gd name="connsiteY0" fmla="*/ 1264511 h 1547916"/>
                <a:gd name="connsiteX1" fmla="*/ 291221 w 2105911"/>
                <a:gd name="connsiteY1" fmla="*/ 1294405 h 1547916"/>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30944 w 43256"/>
                <a:gd name="connsiteY7" fmla="*/ 35292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787712 w 2105911"/>
                <a:gd name="connsiteY0" fmla="*/ 1401889 h 1547916"/>
                <a:gd name="connsiteX1" fmla="*/ 795534 w 2105911"/>
                <a:gd name="connsiteY1" fmla="*/ 1369829 h 1547916"/>
                <a:gd name="connsiteX0" fmla="*/ 1405467 w 2105911"/>
                <a:gd name="connsiteY0" fmla="*/ 1323502 h 1547916"/>
                <a:gd name="connsiteX1" fmla="*/ 1638927 w 2105911"/>
                <a:gd name="connsiteY1" fmla="*/ 1191618 h 1547916"/>
                <a:gd name="connsiteX0" fmla="*/ 287705 w 2105911"/>
                <a:gd name="connsiteY0" fmla="*/ 1264511 h 1547916"/>
                <a:gd name="connsiteX1" fmla="*/ 291221 w 2105911"/>
                <a:gd name="connsiteY1" fmla="*/ 1294405 h 1547916"/>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30944 w 43256"/>
                <a:gd name="connsiteY7" fmla="*/ 35292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787712 w 2105911"/>
                <a:gd name="connsiteY0" fmla="*/ 1401889 h 1547916"/>
                <a:gd name="connsiteX1" fmla="*/ 795534 w 2105911"/>
                <a:gd name="connsiteY1" fmla="*/ 1369829 h 1547916"/>
                <a:gd name="connsiteX0" fmla="*/ 1405467 w 2105911"/>
                <a:gd name="connsiteY0" fmla="*/ 1323502 h 1547916"/>
                <a:gd name="connsiteX1" fmla="*/ 1638927 w 2105911"/>
                <a:gd name="connsiteY1" fmla="*/ 1191618 h 1547916"/>
                <a:gd name="connsiteX0" fmla="*/ 287705 w 2105911"/>
                <a:gd name="connsiteY0" fmla="*/ 1264511 h 1547916"/>
                <a:gd name="connsiteX1" fmla="*/ 291221 w 2105911"/>
                <a:gd name="connsiteY1" fmla="*/ 1294405 h 1547916"/>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416 w 43256"/>
                <a:gd name="connsiteY7" fmla="*/ 35537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787712 w 2105911"/>
                <a:gd name="connsiteY0" fmla="*/ 1401889 h 1547916"/>
                <a:gd name="connsiteX1" fmla="*/ 795534 w 2105911"/>
                <a:gd name="connsiteY1" fmla="*/ 1369829 h 1547916"/>
                <a:gd name="connsiteX0" fmla="*/ 1405467 w 2105911"/>
                <a:gd name="connsiteY0" fmla="*/ 1323502 h 1547916"/>
                <a:gd name="connsiteX1" fmla="*/ 1427911 w 2105911"/>
                <a:gd name="connsiteY1" fmla="*/ 1341087 h 1547916"/>
                <a:gd name="connsiteX0" fmla="*/ 287705 w 2105911"/>
                <a:gd name="connsiteY0" fmla="*/ 1264511 h 1547916"/>
                <a:gd name="connsiteX1" fmla="*/ 291221 w 2105911"/>
                <a:gd name="connsiteY1" fmla="*/ 1294405 h 1547916"/>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416 w 43256"/>
                <a:gd name="connsiteY7" fmla="*/ 35537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787712 w 2105911"/>
                <a:gd name="connsiteY0" fmla="*/ 1401889 h 1547916"/>
                <a:gd name="connsiteX1" fmla="*/ 795534 w 2105911"/>
                <a:gd name="connsiteY1" fmla="*/ 1369829 h 1547916"/>
                <a:gd name="connsiteX0" fmla="*/ 1405467 w 2105911"/>
                <a:gd name="connsiteY0" fmla="*/ 1323502 h 1547916"/>
                <a:gd name="connsiteX1" fmla="*/ 1392741 w 2105911"/>
                <a:gd name="connsiteY1" fmla="*/ 1464180 h 1547916"/>
                <a:gd name="connsiteX0" fmla="*/ 287705 w 2105911"/>
                <a:gd name="connsiteY0" fmla="*/ 1264511 h 1547916"/>
                <a:gd name="connsiteX1" fmla="*/ 291221 w 2105911"/>
                <a:gd name="connsiteY1" fmla="*/ 1294405 h 1547916"/>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416 w 43256"/>
                <a:gd name="connsiteY7" fmla="*/ 35537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787712 w 2105911"/>
                <a:gd name="connsiteY0" fmla="*/ 1401889 h 1547916"/>
                <a:gd name="connsiteX1" fmla="*/ 795534 w 2105911"/>
                <a:gd name="connsiteY1" fmla="*/ 1369829 h 1547916"/>
                <a:gd name="connsiteX0" fmla="*/ 1405467 w 2105911"/>
                <a:gd name="connsiteY0" fmla="*/ 1323502 h 1547916"/>
                <a:gd name="connsiteX1" fmla="*/ 1392741 w 2105911"/>
                <a:gd name="connsiteY1" fmla="*/ 1297126 h 1547916"/>
                <a:gd name="connsiteX0" fmla="*/ 287705 w 2105911"/>
                <a:gd name="connsiteY0" fmla="*/ 1264511 h 1547916"/>
                <a:gd name="connsiteX1" fmla="*/ 291221 w 2105911"/>
                <a:gd name="connsiteY1" fmla="*/ 1294405 h 1547916"/>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416 w 43256"/>
                <a:gd name="connsiteY7" fmla="*/ 35537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2105911" h="1547916">
                  <a:moveTo>
                    <a:pt x="787712" y="1401889"/>
                  </a:moveTo>
                  <a:lnTo>
                    <a:pt x="795534" y="1369829"/>
                  </a:lnTo>
                </a:path>
                <a:path w="2105911" h="1547916">
                  <a:moveTo>
                    <a:pt x="1405467" y="1323502"/>
                  </a:moveTo>
                  <a:cubicBezTo>
                    <a:pt x="1556557" y="1235579"/>
                    <a:pt x="1232859" y="1244372"/>
                    <a:pt x="1392741" y="1297126"/>
                  </a:cubicBezTo>
                </a:path>
                <a:path w="2105911" h="1547916">
                  <a:moveTo>
                    <a:pt x="287705" y="1264511"/>
                  </a:moveTo>
                  <a:lnTo>
                    <a:pt x="291221" y="1294405"/>
                  </a:lnTo>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554" y="34915"/>
                    <a:pt x="28416" y="35537"/>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5795502" y="1299354"/>
              <a:ext cx="640080" cy="1631216"/>
            </a:xfrm>
            <a:prstGeom prst="rect">
              <a:avLst/>
            </a:prstGeom>
            <a:noFill/>
          </p:spPr>
          <p:txBody>
            <a:bodyPr wrap="square" rtlCol="0">
              <a:spAutoFit/>
            </a:bodyPr>
            <a:lstStyle/>
            <a:p>
              <a:r>
                <a:rPr lang="en-US" sz="10000" dirty="0">
                  <a:sym typeface="Webdings" panose="05030102010509060703" pitchFamily="18" charset="2"/>
                </a:rPr>
                <a:t></a:t>
              </a:r>
              <a:endParaRPr lang="en-US" sz="10000" dirty="0"/>
            </a:p>
          </p:txBody>
        </p:sp>
        <p:pic>
          <p:nvPicPr>
            <p:cNvPr id="26" name="Picture 2" descr="http://jbcomputerrepairs.com/sites/default/files/computers-gears.png"/>
            <p:cNvPicPr>
              <a:picLocks noChangeAspect="1" noChangeArrowheads="1"/>
            </p:cNvPicPr>
            <p:nvPr/>
          </p:nvPicPr>
          <p:blipFill rotWithShape="1">
            <a:blip r:embed="rId3" cstate="screen">
              <a:lum bright="70000" contrast="-70000"/>
              <a:extLst>
                <a:ext uri="{28A0092B-C50C-407E-A947-70E740481C1C}">
                  <a14:useLocalDpi xmlns:a14="http://schemas.microsoft.com/office/drawing/2010/main"/>
                </a:ext>
              </a:extLst>
            </a:blip>
            <a:srcRect/>
            <a:stretch/>
          </p:blipFill>
          <p:spPr bwMode="auto">
            <a:xfrm rot="9804838">
              <a:off x="6330429" y="1835739"/>
              <a:ext cx="374899" cy="403738"/>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p14="http://schemas.microsoft.com/office/powerpoint/2010/main" val="14244507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30</a:t>
            </a:fld>
            <a:endParaRPr lang="en-US" dirty="0"/>
          </a:p>
        </p:txBody>
      </p:sp>
      <p:sp>
        <p:nvSpPr>
          <p:cNvPr id="7" name="Rechteck 6"/>
          <p:cNvSpPr/>
          <p:nvPr/>
        </p:nvSpPr>
        <p:spPr>
          <a:xfrm>
            <a:off x="2267744" y="1628800"/>
            <a:ext cx="5400600" cy="2062103"/>
          </a:xfrm>
          <a:prstGeom prst="rect">
            <a:avLst/>
          </a:prstGeom>
        </p:spPr>
        <p:txBody>
          <a:bodyPr wrap="square">
            <a:spAutoFit/>
          </a:bodyPr>
          <a:lstStyle/>
          <a:p>
            <a:r>
              <a:rPr lang="de-DE" sz="3200">
                <a:latin typeface="Nunito Light"/>
                <a:cs typeface="Nunito Light"/>
              </a:rPr>
              <a:t>„The essence of metaphor is understanding and experiencing one kind of thing in terms of another.“</a:t>
            </a:r>
          </a:p>
        </p:txBody>
      </p:sp>
      <p:sp>
        <p:nvSpPr>
          <p:cNvPr id="8" name="Textfeld 7"/>
          <p:cNvSpPr txBox="1"/>
          <p:nvPr/>
        </p:nvSpPr>
        <p:spPr>
          <a:xfrm>
            <a:off x="3779912" y="3933056"/>
            <a:ext cx="4085173" cy="338554"/>
          </a:xfrm>
          <a:prstGeom prst="rect">
            <a:avLst/>
          </a:prstGeom>
          <a:noFill/>
        </p:spPr>
        <p:txBody>
          <a:bodyPr wrap="none" rtlCol="0">
            <a:spAutoFit/>
          </a:bodyPr>
          <a:lstStyle/>
          <a:p>
            <a:r>
              <a:rPr lang="de-DE" sz="1600" i="1">
                <a:latin typeface="Nunito Light"/>
                <a:cs typeface="Nunito Light"/>
              </a:rPr>
              <a:t>Lakoff &amp; Johnson: Metaphors We Live By</a:t>
            </a:r>
          </a:p>
        </p:txBody>
      </p:sp>
    </p:spTree>
    <p:extLst>
      <p:ext uri="{BB962C8B-B14F-4D97-AF65-F5344CB8AC3E}">
        <p14:creationId xmlns:p14="http://schemas.microsoft.com/office/powerpoint/2010/main" val="7141430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Metaphors</a:t>
            </a:r>
          </a:p>
        </p:txBody>
      </p:sp>
      <p:sp>
        <p:nvSpPr>
          <p:cNvPr id="3" name="Inhaltsplatzhalter 2"/>
          <p:cNvSpPr>
            <a:spLocks noGrp="1"/>
          </p:cNvSpPr>
          <p:nvPr>
            <p:ph idx="1"/>
          </p:nvPr>
        </p:nvSpPr>
        <p:spPr/>
        <p:txBody>
          <a:bodyPr/>
          <a:lstStyle/>
          <a:p>
            <a:pPr marL="457200" indent="-457200">
              <a:buFont typeface="Arial"/>
              <a:buChar char="•"/>
            </a:pPr>
            <a:r>
              <a:rPr lang="de-DE"/>
              <a:t>in IxD: mental model that both designers and users adhere to</a:t>
            </a:r>
          </a:p>
          <a:p>
            <a:pPr marL="457200" indent="-457200">
              <a:buFont typeface="Arial"/>
              <a:buChar char="•"/>
            </a:pPr>
            <a:r>
              <a:rPr lang="de-DE"/>
              <a:t>users can rely on knowledge about how one thing works to operate the other</a:t>
            </a:r>
          </a:p>
          <a:p>
            <a:pPr marL="457200" indent="-457200">
              <a:buFont typeface="Arial"/>
              <a:buChar char="•"/>
            </a:pPr>
            <a:r>
              <a:rPr lang="de-DE"/>
              <a:t>shortcut towards understanding and memorizing and interface</a:t>
            </a:r>
          </a:p>
          <a:p>
            <a:pPr marL="457200" indent="-457200">
              <a:buFont typeface="Arial"/>
              <a:buChar char="•"/>
            </a:pPr>
            <a:endParaRPr lang="de-DE"/>
          </a:p>
        </p:txBody>
      </p:sp>
      <p:sp>
        <p:nvSpPr>
          <p:cNvPr id="4" name="Fußzeilenplatzhalter 3"/>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31</a:t>
            </a:fld>
            <a:endParaRPr lang="en-US" dirty="0"/>
          </a:p>
        </p:txBody>
      </p:sp>
    </p:spTree>
    <p:extLst>
      <p:ext uri="{BB962C8B-B14F-4D97-AF65-F5344CB8AC3E}">
        <p14:creationId xmlns:p14="http://schemas.microsoft.com/office/powerpoint/2010/main" val="76999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541368" y="-17178"/>
            <a:ext cx="2602632" cy="2578299"/>
          </a:xfrm>
        </p:spPr>
        <p:txBody>
          <a:bodyPr>
            <a:normAutofit/>
          </a:bodyPr>
          <a:lstStyle/>
          <a:p>
            <a:r>
              <a:rPr lang="de-DE"/>
              <a:t>Metaphor example: desktop</a:t>
            </a:r>
          </a:p>
        </p:txBody>
      </p:sp>
      <p:sp>
        <p:nvSpPr>
          <p:cNvPr id="4" name="Fußzeilenplatzhalter 3"/>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32</a:t>
            </a:fld>
            <a:endParaRPr lang="en-US" dirty="0"/>
          </a:p>
        </p:txBody>
      </p:sp>
      <p:pic>
        <p:nvPicPr>
          <p:cNvPr id="6" name="Bild 5"/>
          <p:cNvPicPr>
            <a:picLocks noChangeAspect="1"/>
          </p:cNvPicPr>
          <p:nvPr/>
        </p:nvPicPr>
        <p:blipFill>
          <a:blip r:embed="rId3"/>
          <a:stretch>
            <a:fillRect/>
          </a:stretch>
        </p:blipFill>
        <p:spPr>
          <a:xfrm>
            <a:off x="0" y="-49416"/>
            <a:ext cx="6588224" cy="6926871"/>
          </a:xfrm>
          <a:prstGeom prst="rect">
            <a:avLst/>
          </a:prstGeom>
        </p:spPr>
      </p:pic>
    </p:spTree>
    <p:extLst>
      <p:ext uri="{BB962C8B-B14F-4D97-AF65-F5344CB8AC3E}">
        <p14:creationId xmlns:p14="http://schemas.microsoft.com/office/powerpoint/2010/main" val="41510215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33</a:t>
            </a:fld>
            <a:endParaRPr lang="en-US" dirty="0"/>
          </a:p>
        </p:txBody>
      </p:sp>
      <p:sp>
        <p:nvSpPr>
          <p:cNvPr id="6" name="Titel 1"/>
          <p:cNvSpPr>
            <a:spLocks noGrp="1"/>
          </p:cNvSpPr>
          <p:nvPr>
            <p:ph type="title"/>
          </p:nvPr>
        </p:nvSpPr>
        <p:spPr>
          <a:xfrm>
            <a:off x="6541368" y="-17178"/>
            <a:ext cx="2602632" cy="2578299"/>
          </a:xfrm>
        </p:spPr>
        <p:txBody>
          <a:bodyPr>
            <a:normAutofit/>
          </a:bodyPr>
          <a:lstStyle/>
          <a:p>
            <a:r>
              <a:rPr lang="de-DE"/>
              <a:t>Metaphor example: desktop</a:t>
            </a:r>
          </a:p>
        </p:txBody>
      </p:sp>
      <p:pic>
        <p:nvPicPr>
          <p:cNvPr id="7" name="Bild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01008" y="-49366"/>
            <a:ext cx="11089232" cy="6930770"/>
          </a:xfrm>
          <a:prstGeom prst="rect">
            <a:avLst/>
          </a:prstGeom>
        </p:spPr>
      </p:pic>
    </p:spTree>
    <p:extLst>
      <p:ext uri="{BB962C8B-B14F-4D97-AF65-F5344CB8AC3E}">
        <p14:creationId xmlns:p14="http://schemas.microsoft.com/office/powerpoint/2010/main" val="26431767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34</a:t>
            </a:fld>
            <a:endParaRPr lang="en-US" dirty="0"/>
          </a:p>
        </p:txBody>
      </p:sp>
      <p:pic>
        <p:nvPicPr>
          <p:cNvPr id="6" name="Bild 5"/>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5436807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Metaphors in visualization?</a:t>
            </a:r>
          </a:p>
        </p:txBody>
      </p:sp>
      <p:sp>
        <p:nvSpPr>
          <p:cNvPr id="4" name="Fußzeilenplatzhalter 3"/>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35</a:t>
            </a:fld>
            <a:endParaRPr lang="en-US" dirty="0"/>
          </a:p>
        </p:txBody>
      </p:sp>
      <p:pic>
        <p:nvPicPr>
          <p:cNvPr id="6" name="Bild 5"/>
          <p:cNvPicPr>
            <a:picLocks noChangeAspect="1"/>
          </p:cNvPicPr>
          <p:nvPr/>
        </p:nvPicPr>
        <p:blipFill>
          <a:blip r:embed="rId3"/>
          <a:stretch>
            <a:fillRect/>
          </a:stretch>
        </p:blipFill>
        <p:spPr>
          <a:xfrm>
            <a:off x="2578100" y="1765300"/>
            <a:ext cx="3975100" cy="3327400"/>
          </a:xfrm>
          <a:prstGeom prst="rect">
            <a:avLst/>
          </a:prstGeom>
        </p:spPr>
      </p:pic>
    </p:spTree>
    <p:extLst>
      <p:ext uri="{BB962C8B-B14F-4D97-AF65-F5344CB8AC3E}">
        <p14:creationId xmlns:p14="http://schemas.microsoft.com/office/powerpoint/2010/main" val="38130219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36</a:t>
            </a:fld>
            <a:endParaRPr lang="en-US" dirty="0"/>
          </a:p>
        </p:txBody>
      </p:sp>
      <p:pic>
        <p:nvPicPr>
          <p:cNvPr id="6" name="Bild 5"/>
          <p:cNvPicPr>
            <a:picLocks noChangeAspect="1"/>
          </p:cNvPicPr>
          <p:nvPr/>
        </p:nvPicPr>
        <p:blipFill>
          <a:blip r:embed="rId3"/>
          <a:stretch>
            <a:fillRect/>
          </a:stretch>
        </p:blipFill>
        <p:spPr>
          <a:xfrm>
            <a:off x="0" y="0"/>
            <a:ext cx="9144000" cy="6368989"/>
          </a:xfrm>
          <a:prstGeom prst="rect">
            <a:avLst/>
          </a:prstGeom>
        </p:spPr>
      </p:pic>
      <p:sp>
        <p:nvSpPr>
          <p:cNvPr id="7" name="Rechteck 6"/>
          <p:cNvSpPr/>
          <p:nvPr/>
        </p:nvSpPr>
        <p:spPr>
          <a:xfrm>
            <a:off x="1259632" y="548680"/>
            <a:ext cx="1224136" cy="4392488"/>
          </a:xfrm>
          <a:prstGeom prst="rect">
            <a:avLst/>
          </a:prstGeom>
          <a:solidFill>
            <a:srgbClr val="FFFF00">
              <a:alpha val="51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8" name="Rechteck 7"/>
          <p:cNvSpPr/>
          <p:nvPr/>
        </p:nvSpPr>
        <p:spPr>
          <a:xfrm>
            <a:off x="0" y="332656"/>
            <a:ext cx="4860032" cy="216024"/>
          </a:xfrm>
          <a:prstGeom prst="rect">
            <a:avLst/>
          </a:prstGeom>
          <a:solidFill>
            <a:srgbClr val="FFFF00">
              <a:alpha val="51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9" name="Rechteck 8"/>
          <p:cNvSpPr/>
          <p:nvPr/>
        </p:nvSpPr>
        <p:spPr>
          <a:xfrm>
            <a:off x="7919864" y="332656"/>
            <a:ext cx="1116632" cy="2880320"/>
          </a:xfrm>
          <a:prstGeom prst="rect">
            <a:avLst/>
          </a:prstGeom>
          <a:solidFill>
            <a:srgbClr val="FFFF00">
              <a:alpha val="51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0" name="Rechteck 9"/>
          <p:cNvSpPr/>
          <p:nvPr/>
        </p:nvSpPr>
        <p:spPr>
          <a:xfrm>
            <a:off x="1187624" y="5949280"/>
            <a:ext cx="3375992" cy="224408"/>
          </a:xfrm>
          <a:prstGeom prst="rect">
            <a:avLst/>
          </a:prstGeom>
          <a:solidFill>
            <a:srgbClr val="FFFF00">
              <a:alpha val="51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21919487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a:t>Visualizations as physical objects</a:t>
            </a:r>
          </a:p>
        </p:txBody>
      </p:sp>
      <p:sp>
        <p:nvSpPr>
          <p:cNvPr id="4" name="Fußzeilenplatzhalter 3"/>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37</a:t>
            </a:fld>
            <a:endParaRPr lang="en-US" dirty="0"/>
          </a:p>
        </p:txBody>
      </p:sp>
      <p:pic>
        <p:nvPicPr>
          <p:cNvPr id="8" name="Bild 7"/>
          <p:cNvPicPr>
            <a:picLocks noChangeAspect="1"/>
          </p:cNvPicPr>
          <p:nvPr/>
        </p:nvPicPr>
        <p:blipFill>
          <a:blip r:embed="rId3"/>
          <a:stretch>
            <a:fillRect/>
          </a:stretch>
        </p:blipFill>
        <p:spPr>
          <a:xfrm>
            <a:off x="4860032" y="1340768"/>
            <a:ext cx="3711012" cy="4966571"/>
          </a:xfrm>
          <a:prstGeom prst="rect">
            <a:avLst/>
          </a:prstGeom>
        </p:spPr>
      </p:pic>
      <p:sp>
        <p:nvSpPr>
          <p:cNvPr id="9" name="Rechteck 8"/>
          <p:cNvSpPr/>
          <p:nvPr/>
        </p:nvSpPr>
        <p:spPr>
          <a:xfrm>
            <a:off x="1763688" y="1340768"/>
            <a:ext cx="3070522" cy="369332"/>
          </a:xfrm>
          <a:prstGeom prst="rect">
            <a:avLst/>
          </a:prstGeom>
        </p:spPr>
        <p:txBody>
          <a:bodyPr wrap="none">
            <a:spAutoFit/>
          </a:bodyPr>
          <a:lstStyle/>
          <a:p>
            <a:r>
              <a:rPr lang="de-DE"/>
              <a:t>http://twitpic.com/b53yc8/full</a:t>
            </a:r>
          </a:p>
        </p:txBody>
      </p:sp>
    </p:spTree>
    <p:extLst>
      <p:ext uri="{BB962C8B-B14F-4D97-AF65-F5344CB8AC3E}">
        <p14:creationId xmlns:p14="http://schemas.microsoft.com/office/powerpoint/2010/main" val="35423103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a:t>Visualizations as physical objects:</a:t>
            </a:r>
          </a:p>
        </p:txBody>
      </p:sp>
      <p:sp>
        <p:nvSpPr>
          <p:cNvPr id="4" name="Fußzeilenplatzhalter 3"/>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38</a:t>
            </a:fld>
            <a:endParaRPr lang="en-US" dirty="0"/>
          </a:p>
        </p:txBody>
      </p:sp>
      <p:pic>
        <p:nvPicPr>
          <p:cNvPr id="6" name="Bild 5"/>
          <p:cNvPicPr>
            <a:picLocks noChangeAspect="1"/>
          </p:cNvPicPr>
          <p:nvPr/>
        </p:nvPicPr>
        <p:blipFill>
          <a:blip r:embed="rId3"/>
          <a:stretch>
            <a:fillRect/>
          </a:stretch>
        </p:blipFill>
        <p:spPr>
          <a:xfrm>
            <a:off x="467544" y="1268760"/>
            <a:ext cx="8128000" cy="5029200"/>
          </a:xfrm>
          <a:prstGeom prst="rect">
            <a:avLst/>
          </a:prstGeom>
        </p:spPr>
      </p:pic>
    </p:spTree>
    <p:extLst>
      <p:ext uri="{BB962C8B-B14F-4D97-AF65-F5344CB8AC3E}">
        <p14:creationId xmlns:p14="http://schemas.microsoft.com/office/powerpoint/2010/main" val="10923139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Heider-Simmel Illusion</a:t>
            </a:r>
          </a:p>
        </p:txBody>
      </p:sp>
      <p:sp>
        <p:nvSpPr>
          <p:cNvPr id="4" name="Fußzeilenplatzhalter 3"/>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39</a:t>
            </a:fld>
            <a:endParaRPr lang="en-US" dirty="0"/>
          </a:p>
        </p:txBody>
      </p:sp>
      <p:sp>
        <p:nvSpPr>
          <p:cNvPr id="6" name="Flowchart: Process 2"/>
          <p:cNvSpPr/>
          <p:nvPr/>
        </p:nvSpPr>
        <p:spPr>
          <a:xfrm>
            <a:off x="-108520" y="-99392"/>
            <a:ext cx="7704856" cy="864096"/>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C:\DOCUME~1\hs162\LOCALS~1\Temp\Rar$DR01.934\Flat for Linux\Movies\42-Movies_256x256.png">
            <a:hlinkClick r:id="rId3" action="ppaction://program"/>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496" y="8620"/>
            <a:ext cx="648072" cy="648072"/>
          </a:xfrm>
          <a:prstGeom prst="rect">
            <a:avLst/>
          </a:prstGeom>
          <a:noFill/>
        </p:spPr>
      </p:pic>
      <p:sp>
        <p:nvSpPr>
          <p:cNvPr id="9" name="TextBox 10"/>
          <p:cNvSpPr txBox="1"/>
          <p:nvPr/>
        </p:nvSpPr>
        <p:spPr>
          <a:xfrm>
            <a:off x="827584" y="83176"/>
            <a:ext cx="6696744" cy="523220"/>
          </a:xfrm>
          <a:prstGeom prst="rect">
            <a:avLst/>
          </a:prstGeom>
          <a:noFill/>
        </p:spPr>
        <p:txBody>
          <a:bodyPr wrap="square" rtlCol="0">
            <a:spAutoFit/>
          </a:bodyPr>
          <a:lstStyle/>
          <a:p>
            <a:r>
              <a:rPr lang="de-DE" sz="2800" dirty="0" smtClean="0">
                <a:solidFill>
                  <a:schemeClr val="tx1">
                    <a:lumMod val="50000"/>
                    <a:lumOff val="50000"/>
                  </a:schemeClr>
                </a:solidFill>
              </a:rPr>
              <a:t>3_heider-simmel.mp4</a:t>
            </a:r>
            <a:endParaRPr lang="en-US" sz="2800" dirty="0">
              <a:solidFill>
                <a:schemeClr val="tx1">
                  <a:lumMod val="50000"/>
                  <a:lumOff val="50000"/>
                </a:schemeClr>
              </a:solidFill>
            </a:endParaRPr>
          </a:p>
        </p:txBody>
      </p:sp>
    </p:spTree>
    <p:extLst>
      <p:ext uri="{BB962C8B-B14F-4D97-AF65-F5344CB8AC3E}">
        <p14:creationId xmlns:p14="http://schemas.microsoft.com/office/powerpoint/2010/main" val="20479484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6Ws of Interaction</a:t>
            </a:r>
            <a:endParaRPr lang="en-US" dirty="0"/>
          </a:p>
        </p:txBody>
      </p:sp>
      <p:sp>
        <p:nvSpPr>
          <p:cNvPr id="3" name="Footer Placeholder 2"/>
          <p:cNvSpPr>
            <a:spLocks noGrp="1"/>
          </p:cNvSpPr>
          <p:nvPr>
            <p:ph type="ftr" sz="quarter" idx="11"/>
          </p:nvPr>
        </p:nvSpPr>
        <p:spPr/>
        <p:txBody>
          <a:bodyPr/>
          <a:lstStyle/>
          <a:p>
            <a:r>
              <a:rPr lang="en-US" smtClean="0"/>
              <a:t>Vis Tutorial: Opening the Black Box of Interaction in Visualization – H.-J. Schulz, T. v. Landesberger, D. Baur</a:t>
            </a:r>
            <a:endParaRPr lang="en-US" dirty="0" smtClean="0"/>
          </a:p>
        </p:txBody>
      </p:sp>
      <p:sp>
        <p:nvSpPr>
          <p:cNvPr id="4" name="Slide Number Placeholder 3"/>
          <p:cNvSpPr>
            <a:spLocks noGrp="1"/>
          </p:cNvSpPr>
          <p:nvPr>
            <p:ph type="sldNum" sz="quarter" idx="12"/>
          </p:nvPr>
        </p:nvSpPr>
        <p:spPr/>
        <p:txBody>
          <a:bodyPr/>
          <a:lstStyle/>
          <a:p>
            <a:fld id="{30742C3F-4840-460C-ADF2-7005A7FA8881}" type="slidenum">
              <a:rPr lang="en-US" smtClean="0"/>
              <a:pPr/>
              <a:t>4</a:t>
            </a:fld>
            <a:endParaRPr lang="en-US" dirty="0"/>
          </a:p>
        </p:txBody>
      </p:sp>
      <p:sp>
        <p:nvSpPr>
          <p:cNvPr id="5" name="Content Placeholder 2"/>
          <p:cNvSpPr txBox="1">
            <a:spLocks/>
          </p:cNvSpPr>
          <p:nvPr/>
        </p:nvSpPr>
        <p:spPr>
          <a:xfrm>
            <a:off x="457200" y="1600201"/>
            <a:ext cx="8229600" cy="4525963"/>
          </a:xfrm>
          <a:prstGeom prst="rect">
            <a:avLst/>
          </a:prstGeom>
        </p:spPr>
        <p:txBody>
          <a:bodyPr>
            <a:normAutofit fontScale="55000" lnSpcReduction="20000"/>
          </a:bodyPr>
          <a:lstStyle/>
          <a:p>
            <a:pPr>
              <a:spcBef>
                <a:spcPct val="20000"/>
              </a:spcBef>
              <a:spcAft>
                <a:spcPts val="600"/>
              </a:spcAft>
              <a:buClr>
                <a:srgbClr val="00ACDC"/>
              </a:buCl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WHY </a:t>
            </a:r>
            <a:r>
              <a:rPr kumimoji="0" lang="en-US" sz="3200" i="0" u="none" strike="noStrike" kern="1200" cap="none" spc="0" normalizeH="0" baseline="0" noProof="0" dirty="0" smtClean="0">
                <a:ln>
                  <a:noFill/>
                </a:ln>
                <a:solidFill>
                  <a:schemeClr val="tx1"/>
                </a:solidFill>
                <a:effectLst/>
                <a:uLnTx/>
                <a:uFillTx/>
                <a:latin typeface="+mn-lt"/>
                <a:ea typeface="+mn-ea"/>
                <a:cs typeface="+mn-cs"/>
              </a:rPr>
              <a:t>do we interact?</a:t>
            </a:r>
            <a:r>
              <a:rPr kumimoji="0" lang="en-US" sz="3200" b="1" i="0" u="none" strike="noStrike" kern="1200" cap="none" spc="0" normalizeH="0" baseline="0" noProof="0" dirty="0" smtClean="0">
                <a:ln>
                  <a:noFill/>
                </a:ln>
                <a:solidFill>
                  <a:schemeClr val="tx1"/>
                </a:solidFill>
                <a:effectLst/>
                <a:uLnTx/>
                <a:uFillTx/>
                <a:latin typeface="+mn-lt"/>
                <a:ea typeface="+mn-ea"/>
                <a:cs typeface="+mn-cs"/>
              </a:rPr>
              <a:t> </a:t>
            </a:r>
          </a:p>
          <a:p>
            <a:pPr>
              <a:spcBef>
                <a:spcPct val="20000"/>
              </a:spcBef>
              <a:spcAft>
                <a:spcPts val="600"/>
              </a:spcAft>
              <a:buClr>
                <a:srgbClr val="00ACDC"/>
              </a:buCl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	</a:t>
            </a:r>
            <a:endParaRPr kumimoji="0" lang="en-US" sz="3200" i="0" u="none" strike="noStrike" kern="1200" cap="none" spc="0" normalizeH="0" baseline="0" noProof="0" dirty="0" smtClean="0">
              <a:ln>
                <a:noFill/>
              </a:ln>
              <a:solidFill>
                <a:schemeClr val="tx1"/>
              </a:solidFill>
              <a:effectLst/>
              <a:uLnTx/>
              <a:uFillTx/>
              <a:latin typeface="+mn-lt"/>
              <a:ea typeface="+mn-ea"/>
              <a:cs typeface="+mn-cs"/>
            </a:endParaRPr>
          </a:p>
          <a:p>
            <a:pPr lvl="0">
              <a:spcBef>
                <a:spcPct val="20000"/>
              </a:spcBef>
              <a:spcAft>
                <a:spcPts val="600"/>
              </a:spcAft>
              <a:buClr>
                <a:srgbClr val="00ACDC"/>
              </a:buClr>
              <a:defRPr/>
            </a:pPr>
            <a:r>
              <a:rPr lang="en-US" sz="3200" b="1" dirty="0" smtClean="0"/>
              <a:t>WHAT </a:t>
            </a:r>
            <a:r>
              <a:rPr lang="en-US" sz="3200" dirty="0" smtClean="0"/>
              <a:t>is the purpose?</a:t>
            </a:r>
          </a:p>
          <a:p>
            <a:pPr lvl="0">
              <a:spcBef>
                <a:spcPct val="20000"/>
              </a:spcBef>
              <a:spcAft>
                <a:spcPts val="600"/>
              </a:spcAft>
              <a:buClr>
                <a:srgbClr val="00ACDC"/>
              </a:buClr>
              <a:defRPr/>
            </a:pPr>
            <a:r>
              <a:rPr lang="en-US" sz="3200" b="1" dirty="0" smtClean="0"/>
              <a:t>	</a:t>
            </a:r>
            <a:endParaRPr kumimoji="0" lang="en-US" sz="3200" b="1" i="0" u="none" strike="noStrike" kern="1200" cap="none" spc="0" normalizeH="0" baseline="0" noProof="0" dirty="0" smtClean="0">
              <a:ln>
                <a:noFill/>
              </a:ln>
              <a:solidFill>
                <a:schemeClr val="tx1"/>
              </a:solidFill>
              <a:effectLst/>
              <a:uLnTx/>
              <a:uFillTx/>
              <a:latin typeface="+mn-lt"/>
              <a:ea typeface="+mn-ea"/>
              <a:cs typeface="+mn-cs"/>
            </a:endParaRPr>
          </a:p>
          <a:p>
            <a:pPr>
              <a:spcBef>
                <a:spcPct val="20000"/>
              </a:spcBef>
              <a:spcAft>
                <a:spcPts val="600"/>
              </a:spcAft>
              <a:buClr>
                <a:srgbClr val="00ACDC"/>
              </a:buCl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HOW </a:t>
            </a:r>
            <a:r>
              <a:rPr kumimoji="0" lang="en-US" sz="3200" i="0" u="none" strike="noStrike" kern="1200" cap="none" spc="0" normalizeH="0" baseline="0" noProof="0" dirty="0" smtClean="0">
                <a:ln>
                  <a:noFill/>
                </a:ln>
                <a:solidFill>
                  <a:schemeClr val="tx1"/>
                </a:solidFill>
                <a:effectLst/>
                <a:uLnTx/>
                <a:uFillTx/>
                <a:latin typeface="+mn-lt"/>
                <a:ea typeface="+mn-ea"/>
                <a:cs typeface="+mn-cs"/>
              </a:rPr>
              <a:t>do</a:t>
            </a:r>
            <a:r>
              <a:rPr kumimoji="0" lang="en-US" sz="3200" i="0" u="none" strike="noStrike" kern="1200" cap="none" spc="0" normalizeH="0" noProof="0" dirty="0" smtClean="0">
                <a:ln>
                  <a:noFill/>
                </a:ln>
                <a:solidFill>
                  <a:schemeClr val="tx1"/>
                </a:solidFill>
                <a:effectLst/>
                <a:uLnTx/>
                <a:uFillTx/>
                <a:latin typeface="+mn-lt"/>
                <a:ea typeface="+mn-ea"/>
                <a:cs typeface="+mn-cs"/>
              </a:rPr>
              <a:t> we interact</a:t>
            </a:r>
            <a:r>
              <a:rPr lang="en-US" sz="3200" dirty="0" smtClean="0"/>
              <a:t>? </a:t>
            </a:r>
          </a:p>
          <a:p>
            <a:pPr marL="0" marR="0" lvl="0" indent="0" algn="l" defTabSz="914400" rtl="0" eaLnBrk="1" fontAlgn="auto" latinLnBrk="0" hangingPunct="1">
              <a:lnSpc>
                <a:spcPct val="100000"/>
              </a:lnSpc>
              <a:spcBef>
                <a:spcPct val="20000"/>
              </a:spcBef>
              <a:spcAft>
                <a:spcPts val="600"/>
              </a:spcAft>
              <a:buClr>
                <a:srgbClr val="00ACDC"/>
              </a:buClr>
              <a:buSzTx/>
              <a:buFont typeface="Arial" pitchFamily="34" charset="0"/>
              <a:buNone/>
              <a:tabLst/>
              <a:defRPr/>
            </a:pPr>
            <a:r>
              <a:rPr lang="en-US" sz="3200" dirty="0" smtClean="0"/>
              <a:t>	</a:t>
            </a:r>
            <a:endParaRPr kumimoji="0" lang="en-US" sz="3200" b="1"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600"/>
              </a:spcAft>
              <a:buClr>
                <a:srgbClr val="00ACDC"/>
              </a:buClr>
              <a:buSzTx/>
              <a:buFont typeface="Arial" pitchFamily="34" charset="0"/>
              <a:buNone/>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WHO</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interacts?</a:t>
            </a:r>
          </a:p>
          <a:p>
            <a:pPr marL="0" marR="0" lvl="0" indent="0" algn="l" defTabSz="914400" rtl="0" eaLnBrk="1" fontAlgn="auto" latinLnBrk="0" hangingPunct="1">
              <a:lnSpc>
                <a:spcPct val="100000"/>
              </a:lnSpc>
              <a:spcBef>
                <a:spcPct val="20000"/>
              </a:spcBef>
              <a:spcAft>
                <a:spcPts val="600"/>
              </a:spcAft>
              <a:buClr>
                <a:srgbClr val="00ACDC"/>
              </a:buClr>
              <a:buSzTx/>
              <a:buFont typeface="Arial" pitchFamily="34" charset="0"/>
              <a:buNone/>
              <a:tabLst/>
              <a:defRPr/>
            </a:pPr>
            <a:r>
              <a:rPr lang="en-US" sz="3200" dirty="0" smtClean="0"/>
              <a:t>	</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600"/>
              </a:spcAft>
              <a:buClr>
                <a:srgbClr val="00ACDC"/>
              </a:buClr>
              <a:buSzTx/>
              <a:buFont typeface="Arial" pitchFamily="34" charset="0"/>
              <a:buNone/>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WHEN</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do we interact?</a:t>
            </a:r>
          </a:p>
          <a:p>
            <a:pPr marL="0" marR="0" lvl="0" indent="0" algn="l" defTabSz="914400" rtl="0" eaLnBrk="1" fontAlgn="auto" latinLnBrk="0" hangingPunct="1">
              <a:lnSpc>
                <a:spcPct val="100000"/>
              </a:lnSpc>
              <a:spcBef>
                <a:spcPct val="20000"/>
              </a:spcBef>
              <a:spcAft>
                <a:spcPts val="600"/>
              </a:spcAft>
              <a:buClr>
                <a:srgbClr val="00ACDC"/>
              </a:buClr>
              <a:buSzTx/>
              <a:buFont typeface="Arial" pitchFamily="34" charset="0"/>
              <a:buNone/>
              <a:tabLst/>
              <a:defRPr/>
            </a:pPr>
            <a:r>
              <a:rPr lang="en-US" sz="3200" dirty="0" smtClean="0"/>
              <a:t>	</a:t>
            </a:r>
            <a:endParaRPr kumimoji="0" lang="en-US" sz="3200" b="0" i="0" u="none" strike="noStrike" kern="1200" cap="none" spc="0" normalizeH="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600"/>
              </a:spcAft>
              <a:buClr>
                <a:srgbClr val="00ACDC"/>
              </a:buClr>
              <a:buSzTx/>
              <a:buFont typeface="Arial" pitchFamily="34" charset="0"/>
              <a:buNone/>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WHERE</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is interaction </a:t>
            </a:r>
            <a:r>
              <a:rPr lang="en-US" sz="3200" dirty="0" smtClean="0"/>
              <a:t>used</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a:t>
            </a:r>
          </a:p>
          <a:p>
            <a:pPr marL="0" marR="0" lvl="0" indent="0" algn="l" defTabSz="914400" rtl="0" eaLnBrk="1" fontAlgn="auto" latinLnBrk="0" hangingPunct="1">
              <a:lnSpc>
                <a:spcPct val="100000"/>
              </a:lnSpc>
              <a:spcBef>
                <a:spcPct val="20000"/>
              </a:spcBef>
              <a:spcAft>
                <a:spcPts val="600"/>
              </a:spcAft>
              <a:buClr>
                <a:srgbClr val="00ACDC"/>
              </a:buClr>
              <a:buSzTx/>
              <a:buFont typeface="Arial" pitchFamily="34" charset="0"/>
              <a:buNone/>
              <a:tabLst/>
              <a:defRPr/>
            </a:pPr>
            <a:r>
              <a:rPr lang="en-US" sz="3200" dirty="0" smtClean="0"/>
              <a:t>	</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TextBox 5"/>
          <p:cNvSpPr txBox="1"/>
          <p:nvPr/>
        </p:nvSpPr>
        <p:spPr>
          <a:xfrm>
            <a:off x="5364088" y="6021288"/>
            <a:ext cx="3816424" cy="369332"/>
          </a:xfrm>
          <a:prstGeom prst="rect">
            <a:avLst/>
          </a:prstGeom>
          <a:noFill/>
        </p:spPr>
        <p:txBody>
          <a:bodyPr wrap="square" rtlCol="0">
            <a:spAutoFit/>
          </a:bodyPr>
          <a:lstStyle/>
          <a:p>
            <a:r>
              <a:rPr lang="en-US" dirty="0" smtClean="0"/>
              <a:t>[adapted from Roth13, Jansen et al 13]</a:t>
            </a:r>
            <a:endParaRPr lang="en-US" dirty="0"/>
          </a:p>
        </p:txBody>
      </p:sp>
      <p:sp>
        <p:nvSpPr>
          <p:cNvPr id="12" name="Right Brace 11"/>
          <p:cNvSpPr/>
          <p:nvPr/>
        </p:nvSpPr>
        <p:spPr>
          <a:xfrm>
            <a:off x="6948264" y="3717032"/>
            <a:ext cx="432048" cy="1872208"/>
          </a:xfrm>
          <a:prstGeom prst="rightBrac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bg1">
                  <a:lumMod val="65000"/>
                </a:schemeClr>
              </a:solidFill>
            </a:endParaRPr>
          </a:p>
        </p:txBody>
      </p:sp>
      <p:sp>
        <p:nvSpPr>
          <p:cNvPr id="15" name="TextBox 14"/>
          <p:cNvSpPr txBox="1"/>
          <p:nvPr/>
        </p:nvSpPr>
        <p:spPr>
          <a:xfrm>
            <a:off x="7452320" y="4365104"/>
            <a:ext cx="1691680" cy="830997"/>
          </a:xfrm>
          <a:prstGeom prst="rect">
            <a:avLst/>
          </a:prstGeom>
          <a:noFill/>
          <a:ln>
            <a:noFill/>
          </a:ln>
        </p:spPr>
        <p:txBody>
          <a:bodyPr wrap="square" rtlCol="0">
            <a:spAutoFit/>
          </a:bodyPr>
          <a:lstStyle/>
          <a:p>
            <a:r>
              <a:rPr lang="en-US" sz="2400" dirty="0" smtClean="0">
                <a:solidFill>
                  <a:schemeClr val="accent6">
                    <a:lumMod val="75000"/>
                  </a:schemeClr>
                </a:solidFill>
              </a:rPr>
              <a:t>Context of interaction</a:t>
            </a:r>
            <a:endParaRPr lang="en-US" sz="2400" dirty="0">
              <a:solidFill>
                <a:schemeClr val="accent6">
                  <a:lumMod val="75000"/>
                </a:schemeClr>
              </a:solidFill>
            </a:endParaRPr>
          </a:p>
        </p:txBody>
      </p:sp>
      <p:sp>
        <p:nvSpPr>
          <p:cNvPr id="16" name="Right Brace 15"/>
          <p:cNvSpPr/>
          <p:nvPr/>
        </p:nvSpPr>
        <p:spPr>
          <a:xfrm>
            <a:off x="6948264" y="1628800"/>
            <a:ext cx="432048" cy="1872208"/>
          </a:xfrm>
          <a:prstGeom prst="rightBrace">
            <a:avLst/>
          </a:prstGeom>
          <a:ln w="28575">
            <a:solidFill>
              <a:srgbClr val="00A6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accent1">
                  <a:lumMod val="75000"/>
                </a:schemeClr>
              </a:solidFill>
            </a:endParaRPr>
          </a:p>
        </p:txBody>
      </p:sp>
      <p:sp>
        <p:nvSpPr>
          <p:cNvPr id="17" name="TextBox 16"/>
          <p:cNvSpPr txBox="1"/>
          <p:nvPr/>
        </p:nvSpPr>
        <p:spPr>
          <a:xfrm>
            <a:off x="7452320" y="2276872"/>
            <a:ext cx="1691680" cy="830997"/>
          </a:xfrm>
          <a:prstGeom prst="rect">
            <a:avLst/>
          </a:prstGeom>
          <a:noFill/>
        </p:spPr>
        <p:txBody>
          <a:bodyPr wrap="square" rtlCol="0">
            <a:spAutoFit/>
          </a:bodyPr>
          <a:lstStyle/>
          <a:p>
            <a:r>
              <a:rPr lang="en-US" sz="2400" dirty="0" smtClean="0">
                <a:solidFill>
                  <a:schemeClr val="accent1">
                    <a:lumMod val="75000"/>
                  </a:schemeClr>
                </a:solidFill>
              </a:rPr>
              <a:t>Effects and means</a:t>
            </a:r>
            <a:endParaRPr lang="en-US" sz="2400" dirty="0">
              <a:solidFill>
                <a:schemeClr val="accent1">
                  <a:lumMod val="75000"/>
                </a:schemeClr>
              </a:solidFill>
            </a:endParaRPr>
          </a:p>
        </p:txBody>
      </p:sp>
    </p:spTree>
    <p:extLst>
      <p:ext uri="{BB962C8B-B14F-4D97-AF65-F5344CB8AC3E}">
        <p14:creationId xmlns:p14="http://schemas.microsoft.com/office/powerpoint/2010/main" val="24969626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40</a:t>
            </a:fld>
            <a:endParaRPr lang="en-US" dirty="0"/>
          </a:p>
        </p:txBody>
      </p:sp>
      <p:sp>
        <p:nvSpPr>
          <p:cNvPr id="2" name="Inhaltsplatzhalter 1"/>
          <p:cNvSpPr>
            <a:spLocks noGrp="1"/>
          </p:cNvSpPr>
          <p:nvPr>
            <p:ph idx="1"/>
          </p:nvPr>
        </p:nvSpPr>
        <p:spPr/>
        <p:txBody>
          <a:bodyPr/>
          <a:lstStyle/>
          <a:p>
            <a:endParaRPr lang="de-DE"/>
          </a:p>
        </p:txBody>
      </p:sp>
      <p:sp>
        <p:nvSpPr>
          <p:cNvPr id="7" name="Flowchart: Process 2"/>
          <p:cNvSpPr/>
          <p:nvPr/>
        </p:nvSpPr>
        <p:spPr>
          <a:xfrm>
            <a:off x="-108520" y="-99392"/>
            <a:ext cx="7704856" cy="864096"/>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C:\DOCUME~1\hs162\LOCALS~1\Temp\Rar$DR01.934\Flat for Linux\Movies\42-Movies_256x256.png">
            <a:hlinkClick r:id="rId3" action="ppaction://program"/>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496" y="8620"/>
            <a:ext cx="648072" cy="648072"/>
          </a:xfrm>
          <a:prstGeom prst="rect">
            <a:avLst/>
          </a:prstGeom>
          <a:noFill/>
        </p:spPr>
      </p:pic>
      <p:sp>
        <p:nvSpPr>
          <p:cNvPr id="9" name="TextBox 10"/>
          <p:cNvSpPr txBox="1"/>
          <p:nvPr/>
        </p:nvSpPr>
        <p:spPr>
          <a:xfrm>
            <a:off x="827584" y="83176"/>
            <a:ext cx="6696744" cy="523220"/>
          </a:xfrm>
          <a:prstGeom prst="rect">
            <a:avLst/>
          </a:prstGeom>
          <a:noFill/>
        </p:spPr>
        <p:txBody>
          <a:bodyPr wrap="square" rtlCol="0">
            <a:spAutoFit/>
          </a:bodyPr>
          <a:lstStyle/>
          <a:p>
            <a:r>
              <a:rPr lang="de-DE" sz="2800" dirty="0" smtClean="0">
                <a:solidFill>
                  <a:schemeClr val="tx1">
                    <a:lumMod val="50000"/>
                    <a:lumOff val="50000"/>
                  </a:schemeClr>
                </a:solidFill>
              </a:rPr>
              <a:t>4_metaphor-physical.avi</a:t>
            </a:r>
            <a:endParaRPr lang="en-US" sz="2800" dirty="0">
              <a:solidFill>
                <a:schemeClr val="tx1">
                  <a:lumMod val="50000"/>
                  <a:lumOff val="50000"/>
                </a:schemeClr>
              </a:solidFill>
            </a:endParaRPr>
          </a:p>
        </p:txBody>
      </p:sp>
    </p:spTree>
    <p:extLst>
      <p:ext uri="{BB962C8B-B14F-4D97-AF65-F5344CB8AC3E}">
        <p14:creationId xmlns:p14="http://schemas.microsoft.com/office/powerpoint/2010/main" val="11920488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41</a:t>
            </a:fld>
            <a:endParaRPr lang="en-US" dirty="0"/>
          </a:p>
        </p:txBody>
      </p:sp>
      <p:sp>
        <p:nvSpPr>
          <p:cNvPr id="7" name="Flowchart: Process 2"/>
          <p:cNvSpPr/>
          <p:nvPr/>
        </p:nvSpPr>
        <p:spPr>
          <a:xfrm>
            <a:off x="-108520" y="-99392"/>
            <a:ext cx="7704856" cy="864096"/>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C:\DOCUME~1\hs162\LOCALS~1\Temp\Rar$DR01.934\Flat for Linux\Movies\42-Movies_256x256.png">
            <a:hlinkClick r:id="rId2" action="ppaction://program"/>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496" y="8620"/>
            <a:ext cx="648072" cy="648072"/>
          </a:xfrm>
          <a:prstGeom prst="rect">
            <a:avLst/>
          </a:prstGeom>
          <a:noFill/>
        </p:spPr>
      </p:pic>
      <p:sp>
        <p:nvSpPr>
          <p:cNvPr id="9" name="TextBox 10"/>
          <p:cNvSpPr txBox="1"/>
          <p:nvPr/>
        </p:nvSpPr>
        <p:spPr>
          <a:xfrm>
            <a:off x="827584" y="83176"/>
            <a:ext cx="6696744" cy="523220"/>
          </a:xfrm>
          <a:prstGeom prst="rect">
            <a:avLst/>
          </a:prstGeom>
          <a:noFill/>
        </p:spPr>
        <p:txBody>
          <a:bodyPr wrap="square" rtlCol="0">
            <a:spAutoFit/>
          </a:bodyPr>
          <a:lstStyle/>
          <a:p>
            <a:r>
              <a:rPr lang="de-DE" sz="2800" dirty="0" smtClean="0">
                <a:solidFill>
                  <a:schemeClr val="tx1">
                    <a:lumMod val="50000"/>
                    <a:lumOff val="50000"/>
                  </a:schemeClr>
                </a:solidFill>
              </a:rPr>
              <a:t>5_metaphor-orientation-evernote.avi</a:t>
            </a:r>
            <a:endParaRPr lang="en-US" sz="2800" dirty="0">
              <a:solidFill>
                <a:schemeClr val="tx1">
                  <a:lumMod val="50000"/>
                  <a:lumOff val="50000"/>
                </a:schemeClr>
              </a:solidFill>
            </a:endParaRPr>
          </a:p>
        </p:txBody>
      </p:sp>
    </p:spTree>
    <p:extLst>
      <p:ext uri="{BB962C8B-B14F-4D97-AF65-F5344CB8AC3E}">
        <p14:creationId xmlns:p14="http://schemas.microsoft.com/office/powerpoint/2010/main" val="25182178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42</a:t>
            </a:fld>
            <a:endParaRPr lang="en-US" dirty="0"/>
          </a:p>
        </p:txBody>
      </p:sp>
      <p:sp>
        <p:nvSpPr>
          <p:cNvPr id="7" name="Flowchart: Process 2"/>
          <p:cNvSpPr/>
          <p:nvPr/>
        </p:nvSpPr>
        <p:spPr>
          <a:xfrm>
            <a:off x="-108520" y="-99392"/>
            <a:ext cx="7704856" cy="864096"/>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C:\DOCUME~1\hs162\LOCALS~1\Temp\Rar$DR01.934\Flat for Linux\Movies\42-Movies_256x256.png">
            <a:hlinkClick r:id="rId2" action="ppaction://program"/>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496" y="8620"/>
            <a:ext cx="648072" cy="648072"/>
          </a:xfrm>
          <a:prstGeom prst="rect">
            <a:avLst/>
          </a:prstGeom>
          <a:noFill/>
        </p:spPr>
      </p:pic>
      <p:sp>
        <p:nvSpPr>
          <p:cNvPr id="9" name="TextBox 10"/>
          <p:cNvSpPr txBox="1"/>
          <p:nvPr/>
        </p:nvSpPr>
        <p:spPr>
          <a:xfrm>
            <a:off x="827584" y="83176"/>
            <a:ext cx="6696744" cy="523220"/>
          </a:xfrm>
          <a:prstGeom prst="rect">
            <a:avLst/>
          </a:prstGeom>
          <a:noFill/>
        </p:spPr>
        <p:txBody>
          <a:bodyPr wrap="square" rtlCol="0">
            <a:spAutoFit/>
          </a:bodyPr>
          <a:lstStyle/>
          <a:p>
            <a:r>
              <a:rPr lang="de-DE" sz="2800" dirty="0" smtClean="0">
                <a:solidFill>
                  <a:schemeClr val="tx1">
                    <a:lumMod val="50000"/>
                    <a:lumOff val="50000"/>
                  </a:schemeClr>
                </a:solidFill>
              </a:rPr>
              <a:t>6_metaphor-orientation-facebook.avi</a:t>
            </a:r>
            <a:endParaRPr lang="en-US" sz="2800" dirty="0">
              <a:solidFill>
                <a:schemeClr val="tx1">
                  <a:lumMod val="50000"/>
                  <a:lumOff val="50000"/>
                </a:schemeClr>
              </a:solidFill>
            </a:endParaRPr>
          </a:p>
        </p:txBody>
      </p:sp>
    </p:spTree>
    <p:extLst>
      <p:ext uri="{BB962C8B-B14F-4D97-AF65-F5344CB8AC3E}">
        <p14:creationId xmlns:p14="http://schemas.microsoft.com/office/powerpoint/2010/main" val="31305444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43</a:t>
            </a:fld>
            <a:endParaRPr lang="en-US" dirty="0"/>
          </a:p>
        </p:txBody>
      </p:sp>
      <p:sp>
        <p:nvSpPr>
          <p:cNvPr id="7" name="Flowchart: Process 2"/>
          <p:cNvSpPr/>
          <p:nvPr/>
        </p:nvSpPr>
        <p:spPr>
          <a:xfrm>
            <a:off x="-108520" y="-99392"/>
            <a:ext cx="7704856" cy="864096"/>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C:\DOCUME~1\hs162\LOCALS~1\Temp\Rar$DR01.934\Flat for Linux\Movies\42-Movies_256x256.png">
            <a:hlinkClick r:id="rId2" action="ppaction://program"/>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496" y="8620"/>
            <a:ext cx="648072" cy="648072"/>
          </a:xfrm>
          <a:prstGeom prst="rect">
            <a:avLst/>
          </a:prstGeom>
          <a:noFill/>
        </p:spPr>
      </p:pic>
      <p:sp>
        <p:nvSpPr>
          <p:cNvPr id="9" name="TextBox 10"/>
          <p:cNvSpPr txBox="1"/>
          <p:nvPr/>
        </p:nvSpPr>
        <p:spPr>
          <a:xfrm>
            <a:off x="827584" y="83176"/>
            <a:ext cx="6696744" cy="523220"/>
          </a:xfrm>
          <a:prstGeom prst="rect">
            <a:avLst/>
          </a:prstGeom>
          <a:noFill/>
        </p:spPr>
        <p:txBody>
          <a:bodyPr wrap="square" rtlCol="0">
            <a:spAutoFit/>
          </a:bodyPr>
          <a:lstStyle/>
          <a:p>
            <a:r>
              <a:rPr lang="de-DE" sz="2800" dirty="0" smtClean="0">
                <a:solidFill>
                  <a:schemeClr val="tx1">
                    <a:lumMod val="50000"/>
                    <a:lumOff val="50000"/>
                  </a:schemeClr>
                </a:solidFill>
              </a:rPr>
              <a:t>7_fun-facebook-messages.avi</a:t>
            </a:r>
            <a:endParaRPr lang="en-US" sz="2800" dirty="0">
              <a:solidFill>
                <a:schemeClr val="tx1">
                  <a:lumMod val="50000"/>
                  <a:lumOff val="50000"/>
                </a:schemeClr>
              </a:solidFill>
            </a:endParaRPr>
          </a:p>
        </p:txBody>
      </p:sp>
    </p:spTree>
    <p:extLst>
      <p:ext uri="{BB962C8B-B14F-4D97-AF65-F5344CB8AC3E}">
        <p14:creationId xmlns:p14="http://schemas.microsoft.com/office/powerpoint/2010/main" val="28290973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a:t>Metaphors: Benefits &amp; caveats</a:t>
            </a:r>
          </a:p>
        </p:txBody>
      </p:sp>
      <p:sp>
        <p:nvSpPr>
          <p:cNvPr id="3" name="Inhaltsplatzhalter 2"/>
          <p:cNvSpPr>
            <a:spLocks noGrp="1"/>
          </p:cNvSpPr>
          <p:nvPr>
            <p:ph idx="1"/>
          </p:nvPr>
        </p:nvSpPr>
        <p:spPr/>
        <p:txBody>
          <a:bodyPr/>
          <a:lstStyle/>
          <a:p>
            <a:pPr marL="457200" indent="-457200">
              <a:buFont typeface="Arial"/>
              <a:buChar char="•"/>
            </a:pPr>
            <a:r>
              <a:rPr lang="de-DE"/>
              <a:t>Pro:</a:t>
            </a:r>
          </a:p>
          <a:p>
            <a:pPr marL="639763" lvl="1" indent="-457200">
              <a:buFont typeface="Arial"/>
              <a:buChar char="•"/>
            </a:pPr>
            <a:r>
              <a:rPr lang="de-DE"/>
              <a:t>clear entry point</a:t>
            </a:r>
          </a:p>
          <a:p>
            <a:pPr marL="639763" lvl="1" indent="-457200">
              <a:buFont typeface="Arial"/>
              <a:buChar char="•"/>
            </a:pPr>
            <a:r>
              <a:rPr lang="de-DE"/>
              <a:t>solves problems of discoverability and orientation</a:t>
            </a:r>
          </a:p>
          <a:p>
            <a:pPr marL="457200" indent="-457200">
              <a:buFont typeface="Arial"/>
              <a:buChar char="•"/>
            </a:pPr>
            <a:r>
              <a:rPr lang="de-DE"/>
              <a:t>Con:</a:t>
            </a:r>
          </a:p>
          <a:p>
            <a:pPr marL="639763" lvl="1" indent="-457200">
              <a:buFont typeface="Arial"/>
              <a:buChar char="•"/>
            </a:pPr>
            <a:r>
              <a:rPr lang="de-DE"/>
              <a:t>too strict adherence, lose benefits of digital medium</a:t>
            </a:r>
          </a:p>
          <a:p>
            <a:pPr marL="639763" lvl="1" indent="-457200">
              <a:buFont typeface="Arial"/>
              <a:buChar char="•"/>
            </a:pPr>
            <a:r>
              <a:rPr lang="de-DE"/>
              <a:t>users expectations are created by metaphor</a:t>
            </a:r>
          </a:p>
          <a:p>
            <a:pPr marL="639763" lvl="1" indent="-457200">
              <a:buFont typeface="Arial"/>
              <a:buChar char="•"/>
            </a:pPr>
            <a:endParaRPr lang="de-DE"/>
          </a:p>
          <a:p>
            <a:pPr marL="639763" lvl="1" indent="-457200">
              <a:buFont typeface="Arial"/>
              <a:buChar char="•"/>
            </a:pPr>
            <a:endParaRPr lang="de-DE"/>
          </a:p>
          <a:p>
            <a:pPr marL="639763" lvl="1" indent="-457200">
              <a:buFont typeface="Arial"/>
              <a:buChar char="•"/>
            </a:pPr>
            <a:endParaRPr lang="de-DE"/>
          </a:p>
        </p:txBody>
      </p:sp>
      <p:sp>
        <p:nvSpPr>
          <p:cNvPr id="4" name="Fußzeilenplatzhalter 3"/>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44</a:t>
            </a:fld>
            <a:endParaRPr lang="en-US" dirty="0"/>
          </a:p>
        </p:txBody>
      </p:sp>
    </p:spTree>
    <p:extLst>
      <p:ext uri="{BB962C8B-B14F-4D97-AF65-F5344CB8AC3E}">
        <p14:creationId xmlns:p14="http://schemas.microsoft.com/office/powerpoint/2010/main" val="49543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45</a:t>
            </a:fld>
            <a:endParaRPr lang="en-US" dirty="0"/>
          </a:p>
        </p:txBody>
      </p:sp>
      <p:sp>
        <p:nvSpPr>
          <p:cNvPr id="6" name="Textfeld 5"/>
          <p:cNvSpPr txBox="1"/>
          <p:nvPr/>
        </p:nvSpPr>
        <p:spPr>
          <a:xfrm>
            <a:off x="0" y="-14400"/>
            <a:ext cx="9252520" cy="1938992"/>
          </a:xfrm>
          <a:custGeom>
            <a:avLst/>
            <a:gdLst>
              <a:gd name="connsiteX0" fmla="*/ 0 w 5544616"/>
              <a:gd name="connsiteY0" fmla="*/ 0 h 523220"/>
              <a:gd name="connsiteX1" fmla="*/ 5544616 w 5544616"/>
              <a:gd name="connsiteY1" fmla="*/ 0 h 523220"/>
              <a:gd name="connsiteX2" fmla="*/ 5544616 w 5544616"/>
              <a:gd name="connsiteY2" fmla="*/ 523220 h 523220"/>
              <a:gd name="connsiteX3" fmla="*/ 0 w 5544616"/>
              <a:gd name="connsiteY3" fmla="*/ 523220 h 523220"/>
              <a:gd name="connsiteX4" fmla="*/ 0 w 5544616"/>
              <a:gd name="connsiteY4" fmla="*/ 0 h 523220"/>
              <a:gd name="connsiteX0" fmla="*/ 0 w 5544616"/>
              <a:gd name="connsiteY0" fmla="*/ 0 h 524634"/>
              <a:gd name="connsiteX1" fmla="*/ 5544616 w 5544616"/>
              <a:gd name="connsiteY1" fmla="*/ 0 h 524634"/>
              <a:gd name="connsiteX2" fmla="*/ 5544616 w 5544616"/>
              <a:gd name="connsiteY2" fmla="*/ 523220 h 524634"/>
              <a:gd name="connsiteX3" fmla="*/ 2836851 w 5544616"/>
              <a:gd name="connsiteY3" fmla="*/ 524634 h 524634"/>
              <a:gd name="connsiteX4" fmla="*/ 0 w 5544616"/>
              <a:gd name="connsiteY4" fmla="*/ 523220 h 524634"/>
              <a:gd name="connsiteX5" fmla="*/ 0 w 5544616"/>
              <a:gd name="connsiteY5" fmla="*/ 0 h 524634"/>
              <a:gd name="connsiteX0" fmla="*/ 0 w 5544616"/>
              <a:gd name="connsiteY0" fmla="*/ 0 h 881839"/>
              <a:gd name="connsiteX1" fmla="*/ 5544616 w 5544616"/>
              <a:gd name="connsiteY1" fmla="*/ 0 h 881839"/>
              <a:gd name="connsiteX2" fmla="*/ 5544616 w 5544616"/>
              <a:gd name="connsiteY2" fmla="*/ 523220 h 881839"/>
              <a:gd name="connsiteX3" fmla="*/ 2797166 w 5544616"/>
              <a:gd name="connsiteY3" fmla="*/ 881839 h 881839"/>
              <a:gd name="connsiteX4" fmla="*/ 0 w 5544616"/>
              <a:gd name="connsiteY4" fmla="*/ 523220 h 881839"/>
              <a:gd name="connsiteX5" fmla="*/ 0 w 5544616"/>
              <a:gd name="connsiteY5" fmla="*/ 0 h 881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4616" h="881839">
                <a:moveTo>
                  <a:pt x="0" y="0"/>
                </a:moveTo>
                <a:lnTo>
                  <a:pt x="5544616" y="0"/>
                </a:lnTo>
                <a:lnTo>
                  <a:pt x="5544616" y="523220"/>
                </a:lnTo>
                <a:lnTo>
                  <a:pt x="2797166" y="881839"/>
                </a:lnTo>
                <a:lnTo>
                  <a:pt x="0" y="523220"/>
                </a:lnTo>
                <a:lnTo>
                  <a:pt x="0" y="0"/>
                </a:lnTo>
                <a:close/>
              </a:path>
            </a:pathLst>
          </a:custGeom>
          <a:solidFill>
            <a:schemeClr val="tx1"/>
          </a:solidFill>
          <a:ln>
            <a:solidFill>
              <a:schemeClr val="bg1"/>
            </a:solidFill>
          </a:ln>
        </p:spPr>
        <p:txBody>
          <a:bodyPr wrap="square" rtlCol="0">
            <a:spAutoFit/>
          </a:bodyPr>
          <a:lstStyle/>
          <a:p>
            <a:pPr algn="ctr"/>
            <a:endParaRPr lang="de-DE" sz="4000">
              <a:solidFill>
                <a:schemeClr val="bg1"/>
              </a:solidFill>
              <a:latin typeface="Nunito"/>
              <a:cs typeface="Nunito"/>
            </a:endParaRPr>
          </a:p>
          <a:p>
            <a:pPr algn="ctr"/>
            <a:r>
              <a:rPr lang="de-DE" sz="4000">
                <a:solidFill>
                  <a:schemeClr val="bg1"/>
                </a:solidFill>
                <a:latin typeface="Nunito"/>
                <a:cs typeface="Nunito"/>
              </a:rPr>
              <a:t>GOAL</a:t>
            </a:r>
          </a:p>
          <a:p>
            <a:pPr algn="ctr"/>
            <a:endParaRPr lang="de-DE" sz="4000">
              <a:solidFill>
                <a:schemeClr val="bg1"/>
              </a:solidFill>
              <a:latin typeface="Nunito"/>
              <a:cs typeface="Nunito"/>
            </a:endParaRPr>
          </a:p>
        </p:txBody>
      </p:sp>
      <p:sp>
        <p:nvSpPr>
          <p:cNvPr id="13" name="Textfeld 12"/>
          <p:cNvSpPr txBox="1"/>
          <p:nvPr/>
        </p:nvSpPr>
        <p:spPr>
          <a:xfrm>
            <a:off x="-36512" y="5805264"/>
            <a:ext cx="9289032" cy="1323439"/>
          </a:xfrm>
          <a:prstGeom prst="rect">
            <a:avLst/>
          </a:prstGeom>
          <a:solidFill>
            <a:schemeClr val="tx1"/>
          </a:solidFill>
          <a:ln>
            <a:solidFill>
              <a:schemeClr val="bg1"/>
            </a:solidFill>
          </a:ln>
        </p:spPr>
        <p:txBody>
          <a:bodyPr wrap="square" rtlCol="0">
            <a:spAutoFit/>
          </a:bodyPr>
          <a:lstStyle/>
          <a:p>
            <a:pPr algn="ctr"/>
            <a:r>
              <a:rPr lang="de-DE" sz="4000">
                <a:solidFill>
                  <a:schemeClr val="bg1"/>
                </a:solidFill>
                <a:latin typeface="Nunito"/>
                <a:cs typeface="Nunito"/>
              </a:rPr>
              <a:t>METAPHOR</a:t>
            </a:r>
          </a:p>
          <a:p>
            <a:pPr algn="ctr"/>
            <a:endParaRPr lang="de-DE" sz="4000">
              <a:solidFill>
                <a:schemeClr val="bg1"/>
              </a:solidFill>
              <a:latin typeface="Nunito"/>
              <a:cs typeface="Nunito"/>
            </a:endParaRPr>
          </a:p>
        </p:txBody>
      </p:sp>
      <p:grpSp>
        <p:nvGrpSpPr>
          <p:cNvPr id="12" name="Gruppierung 11"/>
          <p:cNvGrpSpPr/>
          <p:nvPr/>
        </p:nvGrpSpPr>
        <p:grpSpPr>
          <a:xfrm>
            <a:off x="1979712" y="1240909"/>
            <a:ext cx="4896544" cy="4708371"/>
            <a:chOff x="2266247" y="1412776"/>
            <a:chExt cx="3698494" cy="3528392"/>
          </a:xfrm>
        </p:grpSpPr>
        <p:sp>
          <p:nvSpPr>
            <p:cNvPr id="11" name="Oval 10"/>
            <p:cNvSpPr/>
            <p:nvPr/>
          </p:nvSpPr>
          <p:spPr>
            <a:xfrm>
              <a:off x="2411760" y="1412776"/>
              <a:ext cx="3528392" cy="3528392"/>
            </a:xfrm>
            <a:prstGeom prst="ellipse">
              <a:avLst/>
            </a:prstGeom>
            <a:ln w="3175" cmpd="sng"/>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8" name="Textfeld 7"/>
            <p:cNvSpPr txBox="1"/>
            <p:nvPr/>
          </p:nvSpPr>
          <p:spPr>
            <a:xfrm>
              <a:off x="2266247" y="2708920"/>
              <a:ext cx="1820194" cy="1089187"/>
            </a:xfrm>
            <a:prstGeom prst="rect">
              <a:avLst/>
            </a:prstGeom>
            <a:noFill/>
          </p:spPr>
          <p:txBody>
            <a:bodyPr wrap="none" rtlCol="0">
              <a:spAutoFit/>
            </a:bodyPr>
            <a:lstStyle/>
            <a:p>
              <a:pPr algn="ctr"/>
              <a:r>
                <a:rPr lang="de-DE" sz="2400">
                  <a:latin typeface="Nunito"/>
                  <a:cs typeface="Nunito"/>
                </a:rPr>
                <a:t>Data</a:t>
              </a:r>
            </a:p>
            <a:p>
              <a:pPr algn="ctr"/>
              <a:r>
                <a:rPr lang="de-DE" sz="2400">
                  <a:latin typeface="Nunito"/>
                  <a:cs typeface="Nunito"/>
                </a:rPr>
                <a:t>Presentation</a:t>
              </a:r>
            </a:p>
            <a:p>
              <a:pPr algn="ctr"/>
              <a:r>
                <a:rPr lang="de-DE" sz="2400">
                  <a:latin typeface="Nunito"/>
                  <a:cs typeface="Nunito"/>
                </a:rPr>
                <a:t>Architecture</a:t>
              </a:r>
            </a:p>
          </p:txBody>
        </p:sp>
        <p:sp>
          <p:nvSpPr>
            <p:cNvPr id="9" name="Textfeld 8"/>
            <p:cNvSpPr txBox="1"/>
            <p:nvPr/>
          </p:nvSpPr>
          <p:spPr>
            <a:xfrm>
              <a:off x="3632764" y="1851652"/>
              <a:ext cx="2331977" cy="1089187"/>
            </a:xfrm>
            <a:prstGeom prst="rect">
              <a:avLst/>
            </a:prstGeom>
            <a:noFill/>
          </p:spPr>
          <p:txBody>
            <a:bodyPr wrap="none" rtlCol="0">
              <a:spAutoFit/>
            </a:bodyPr>
            <a:lstStyle/>
            <a:p>
              <a:pPr algn="ctr"/>
              <a:r>
                <a:rPr lang="de-DE" sz="2400">
                  <a:latin typeface="Nunito"/>
                  <a:cs typeface="Nunito"/>
                </a:rPr>
                <a:t>Visual</a:t>
              </a:r>
            </a:p>
            <a:p>
              <a:pPr algn="ctr"/>
              <a:r>
                <a:rPr lang="de-DE" sz="2400">
                  <a:latin typeface="Nunito"/>
                  <a:cs typeface="Nunito"/>
                </a:rPr>
                <a:t>Representation / </a:t>
              </a:r>
            </a:p>
            <a:p>
              <a:pPr algn="ctr"/>
              <a:r>
                <a:rPr lang="de-DE" sz="2400">
                  <a:latin typeface="Nunito"/>
                  <a:cs typeface="Nunito"/>
                </a:rPr>
                <a:t>Encoding</a:t>
              </a:r>
            </a:p>
          </p:txBody>
        </p:sp>
        <p:sp>
          <p:nvSpPr>
            <p:cNvPr id="10" name="Textfeld 9"/>
            <p:cNvSpPr txBox="1"/>
            <p:nvPr/>
          </p:nvSpPr>
          <p:spPr>
            <a:xfrm>
              <a:off x="4110870" y="3789040"/>
              <a:ext cx="1562733" cy="418918"/>
            </a:xfrm>
            <a:prstGeom prst="rect">
              <a:avLst/>
            </a:prstGeom>
            <a:noFill/>
          </p:spPr>
          <p:txBody>
            <a:bodyPr wrap="none" rtlCol="0">
              <a:spAutoFit/>
            </a:bodyPr>
            <a:lstStyle/>
            <a:p>
              <a:pPr algn="ctr"/>
              <a:r>
                <a:rPr lang="de-DE" sz="2400">
                  <a:latin typeface="Nunito"/>
                  <a:cs typeface="Nunito"/>
                </a:rPr>
                <a:t>Interaction</a:t>
              </a:r>
            </a:p>
          </p:txBody>
        </p:sp>
      </p:grpSp>
    </p:spTree>
    <p:extLst>
      <p:ext uri="{BB962C8B-B14F-4D97-AF65-F5344CB8AC3E}">
        <p14:creationId xmlns:p14="http://schemas.microsoft.com/office/powerpoint/2010/main" val="36372344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DE"/>
              <a:t>CONTEXT</a:t>
            </a:r>
          </a:p>
        </p:txBody>
      </p:sp>
      <p:sp>
        <p:nvSpPr>
          <p:cNvPr id="7" name="Textplatzhalter 6"/>
          <p:cNvSpPr>
            <a:spLocks noGrp="1"/>
          </p:cNvSpPr>
          <p:nvPr>
            <p:ph type="body" idx="1"/>
          </p:nvPr>
        </p:nvSpPr>
        <p:spPr/>
        <p:txBody>
          <a:bodyPr/>
          <a:lstStyle/>
          <a:p>
            <a:endParaRPr lang="de-DE"/>
          </a:p>
        </p:txBody>
      </p:sp>
      <p:sp>
        <p:nvSpPr>
          <p:cNvPr id="4" name="Fußzeilenplatzhalter 3"/>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46</a:t>
            </a:fld>
            <a:endParaRPr lang="en-US" dirty="0"/>
          </a:p>
        </p:txBody>
      </p:sp>
      <p:sp>
        <p:nvSpPr>
          <p:cNvPr id="8" name="Bildplatzhalter 7"/>
          <p:cNvSpPr>
            <a:spLocks noGrp="1"/>
          </p:cNvSpPr>
          <p:nvPr>
            <p:ph type="pic" sz="quarter" idx="13"/>
          </p:nvPr>
        </p:nvSpPr>
        <p:spPr/>
      </p:sp>
    </p:spTree>
    <p:extLst>
      <p:ext uri="{BB962C8B-B14F-4D97-AF65-F5344CB8AC3E}">
        <p14:creationId xmlns:p14="http://schemas.microsoft.com/office/powerpoint/2010/main" val="26571104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pPr algn="l"/>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47</a:t>
            </a:fld>
            <a:endParaRPr lang="en-US" dirty="0"/>
          </a:p>
        </p:txBody>
      </p:sp>
      <p:sp>
        <p:nvSpPr>
          <p:cNvPr id="12" name="Oval 11"/>
          <p:cNvSpPr/>
          <p:nvPr/>
        </p:nvSpPr>
        <p:spPr>
          <a:xfrm>
            <a:off x="1115616" y="17240"/>
            <a:ext cx="6840760" cy="684076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de-DE"/>
          </a:p>
        </p:txBody>
      </p:sp>
      <p:sp>
        <p:nvSpPr>
          <p:cNvPr id="13" name="Textfeld 12"/>
          <p:cNvSpPr txBox="1"/>
          <p:nvPr/>
        </p:nvSpPr>
        <p:spPr>
          <a:xfrm>
            <a:off x="4355976" y="1484784"/>
            <a:ext cx="2725739" cy="923330"/>
          </a:xfrm>
          <a:prstGeom prst="rect">
            <a:avLst/>
          </a:prstGeom>
          <a:noFill/>
        </p:spPr>
        <p:txBody>
          <a:bodyPr wrap="none" rtlCol="0">
            <a:spAutoFit/>
          </a:bodyPr>
          <a:lstStyle/>
          <a:p>
            <a:r>
              <a:rPr lang="de-DE" sz="5400">
                <a:solidFill>
                  <a:schemeClr val="bg1"/>
                </a:solidFill>
                <a:latin typeface="Nunito"/>
                <a:cs typeface="Nunito"/>
              </a:rPr>
              <a:t>Context</a:t>
            </a:r>
          </a:p>
        </p:txBody>
      </p:sp>
      <p:sp>
        <p:nvSpPr>
          <p:cNvPr id="14" name="Oval 13"/>
          <p:cNvSpPr/>
          <p:nvPr/>
        </p:nvSpPr>
        <p:spPr>
          <a:xfrm>
            <a:off x="1403648" y="2852936"/>
            <a:ext cx="3312368" cy="3312368"/>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e-DE" sz="3200">
                <a:solidFill>
                  <a:schemeClr val="tx1"/>
                </a:solidFill>
                <a:latin typeface="Nunito"/>
                <a:cs typeface="Nunito"/>
              </a:rPr>
              <a:t>Explicit</a:t>
            </a:r>
          </a:p>
          <a:p>
            <a:pPr algn="ctr"/>
            <a:r>
              <a:rPr lang="de-DE" sz="3200">
                <a:solidFill>
                  <a:schemeClr val="tx1"/>
                </a:solidFill>
                <a:latin typeface="Nunito"/>
                <a:cs typeface="Nunito"/>
              </a:rPr>
              <a:t>Interaction</a:t>
            </a:r>
          </a:p>
        </p:txBody>
      </p:sp>
    </p:spTree>
    <p:extLst>
      <p:ext uri="{BB962C8B-B14F-4D97-AF65-F5344CB8AC3E}">
        <p14:creationId xmlns:p14="http://schemas.microsoft.com/office/powerpoint/2010/main" val="402356987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Context</a:t>
            </a:r>
          </a:p>
        </p:txBody>
      </p:sp>
      <p:sp>
        <p:nvSpPr>
          <p:cNvPr id="3" name="Inhaltsplatzhalter 2"/>
          <p:cNvSpPr>
            <a:spLocks noGrp="1"/>
          </p:cNvSpPr>
          <p:nvPr>
            <p:ph idx="1"/>
          </p:nvPr>
        </p:nvSpPr>
        <p:spPr/>
        <p:txBody>
          <a:bodyPr/>
          <a:lstStyle/>
          <a:p>
            <a:pPr marL="457200" indent="-457200">
              <a:buFont typeface="Arial"/>
              <a:buChar char="•"/>
            </a:pPr>
            <a:r>
              <a:rPr lang="de-DE"/>
              <a:t>Audience (researchers, analysts, general public)</a:t>
            </a:r>
          </a:p>
          <a:p>
            <a:pPr marL="457200" indent="-457200">
              <a:buFont typeface="Arial"/>
              <a:buChar char="•"/>
            </a:pPr>
            <a:r>
              <a:rPr lang="de-DE"/>
              <a:t>Platform (desktop, interactive surface, mobile)</a:t>
            </a:r>
          </a:p>
          <a:p>
            <a:pPr marL="457200" indent="-457200">
              <a:buFont typeface="Arial"/>
              <a:buChar char="•"/>
            </a:pPr>
            <a:r>
              <a:rPr lang="de-DE"/>
              <a:t>Data (fixed dataset with known insights, fixed dataset, real-time data)</a:t>
            </a:r>
          </a:p>
          <a:p>
            <a:endParaRPr lang="de-DE"/>
          </a:p>
        </p:txBody>
      </p:sp>
      <p:sp>
        <p:nvSpPr>
          <p:cNvPr id="4" name="Fußzeilenplatzhalter 3"/>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48</a:t>
            </a:fld>
            <a:endParaRPr lang="en-US" dirty="0"/>
          </a:p>
        </p:txBody>
      </p:sp>
    </p:spTree>
    <p:extLst>
      <p:ext uri="{BB962C8B-B14F-4D97-AF65-F5344CB8AC3E}">
        <p14:creationId xmlns:p14="http://schemas.microsoft.com/office/powerpoint/2010/main" val="31335106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Dynamic context: sensors</a:t>
            </a:r>
          </a:p>
        </p:txBody>
      </p:sp>
      <p:sp>
        <p:nvSpPr>
          <p:cNvPr id="3" name="Inhaltsplatzhalter 2"/>
          <p:cNvSpPr>
            <a:spLocks noGrp="1"/>
          </p:cNvSpPr>
          <p:nvPr>
            <p:ph idx="1"/>
          </p:nvPr>
        </p:nvSpPr>
        <p:spPr/>
        <p:txBody>
          <a:bodyPr/>
          <a:lstStyle/>
          <a:p>
            <a:pPr marL="457200" indent="-457200">
              <a:buFont typeface="Arial"/>
              <a:buChar char="•"/>
            </a:pPr>
            <a:r>
              <a:rPr lang="de-DE"/>
              <a:t>more and more sensors in computers and phones</a:t>
            </a:r>
          </a:p>
          <a:p>
            <a:pPr marL="457200" indent="-457200">
              <a:buFont typeface="Arial"/>
              <a:buChar char="•"/>
            </a:pPr>
            <a:r>
              <a:rPr lang="de-DE"/>
              <a:t>intricate, real-time, super-human data</a:t>
            </a:r>
          </a:p>
          <a:p>
            <a:pPr marL="457200" indent="-457200">
              <a:buFont typeface="Arial"/>
              <a:buChar char="•"/>
            </a:pPr>
            <a:r>
              <a:rPr lang="de-DE"/>
              <a:t>especially useful for start-up</a:t>
            </a:r>
          </a:p>
        </p:txBody>
      </p:sp>
      <p:sp>
        <p:nvSpPr>
          <p:cNvPr id="4" name="Fußzeilenplatzhalter 3"/>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49</a:t>
            </a:fld>
            <a:endParaRPr lang="en-US" dirty="0"/>
          </a:p>
        </p:txBody>
      </p:sp>
    </p:spTree>
    <p:extLst>
      <p:ext uri="{BB962C8B-B14F-4D97-AF65-F5344CB8AC3E}">
        <p14:creationId xmlns:p14="http://schemas.microsoft.com/office/powerpoint/2010/main" val="85404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3" name="Fußzeilenplatzhalter 2"/>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4" name="Foliennummernplatzhalter 3"/>
          <p:cNvSpPr>
            <a:spLocks noGrp="1"/>
          </p:cNvSpPr>
          <p:nvPr>
            <p:ph type="sldNum" sz="quarter" idx="12"/>
          </p:nvPr>
        </p:nvSpPr>
        <p:spPr/>
        <p:txBody>
          <a:bodyPr/>
          <a:lstStyle/>
          <a:p>
            <a:fld id="{30742C3F-4840-460C-ADF2-7005A7FA8881}" type="slidenum">
              <a:rPr lang="en-US" smtClean="0"/>
              <a:t>5</a:t>
            </a:fld>
            <a:endParaRPr lang="en-US" dirty="0"/>
          </a:p>
        </p:txBody>
      </p:sp>
      <p:sp>
        <p:nvSpPr>
          <p:cNvPr id="13" name="Textfeld 12"/>
          <p:cNvSpPr txBox="1"/>
          <p:nvPr/>
        </p:nvSpPr>
        <p:spPr>
          <a:xfrm>
            <a:off x="20714" y="548680"/>
            <a:ext cx="9080004" cy="5324535"/>
          </a:xfrm>
          <a:prstGeom prst="rect">
            <a:avLst/>
          </a:prstGeom>
          <a:noFill/>
        </p:spPr>
        <p:txBody>
          <a:bodyPr wrap="none" rtlCol="0">
            <a:spAutoFit/>
          </a:bodyPr>
          <a:lstStyle/>
          <a:p>
            <a:pPr algn="ctr"/>
            <a:r>
              <a:rPr lang="de-DE" sz="6800" b="1">
                <a:solidFill>
                  <a:schemeClr val="bg1"/>
                </a:solidFill>
                <a:latin typeface="Nunito Bold"/>
                <a:cs typeface="Nunito Bold"/>
              </a:rPr>
              <a:t>ENABLE</a:t>
            </a:r>
          </a:p>
          <a:p>
            <a:pPr algn="ctr"/>
            <a:endParaRPr lang="de-DE" sz="6800" b="1">
              <a:solidFill>
                <a:schemeClr val="bg1"/>
              </a:solidFill>
              <a:latin typeface="Nunito Bold"/>
              <a:cs typeface="Nunito Bold"/>
            </a:endParaRPr>
          </a:p>
          <a:p>
            <a:pPr algn="ctr"/>
            <a:endParaRPr lang="de-DE" sz="6800" b="1">
              <a:solidFill>
                <a:schemeClr val="bg1"/>
              </a:solidFill>
              <a:latin typeface="Nunito Bold"/>
              <a:cs typeface="Nunito Bold"/>
            </a:endParaRPr>
          </a:p>
          <a:p>
            <a:pPr algn="ctr"/>
            <a:r>
              <a:rPr lang="de-DE" sz="6800" b="1">
                <a:solidFill>
                  <a:schemeClr val="bg1"/>
                </a:solidFill>
                <a:latin typeface="Nunito Bold"/>
                <a:cs typeface="Nunito Bold"/>
              </a:rPr>
              <a:t>INTERACTIVE</a:t>
            </a:r>
          </a:p>
          <a:p>
            <a:pPr algn="ctr"/>
            <a:r>
              <a:rPr lang="de-DE" sz="6800" b="1">
                <a:solidFill>
                  <a:schemeClr val="bg1"/>
                </a:solidFill>
                <a:latin typeface="Nunito Bold"/>
                <a:cs typeface="Nunito Bold"/>
              </a:rPr>
              <a:t>DATA EXPLORATION</a:t>
            </a:r>
          </a:p>
        </p:txBody>
      </p:sp>
    </p:spTree>
    <p:extLst>
      <p:ext uri="{BB962C8B-B14F-4D97-AF65-F5344CB8AC3E}">
        <p14:creationId xmlns:p14="http://schemas.microsoft.com/office/powerpoint/2010/main" val="33552152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Trivial dynamic context</a:t>
            </a:r>
          </a:p>
        </p:txBody>
      </p:sp>
      <p:sp>
        <p:nvSpPr>
          <p:cNvPr id="3" name="Inhaltsplatzhalter 2"/>
          <p:cNvSpPr>
            <a:spLocks noGrp="1"/>
          </p:cNvSpPr>
          <p:nvPr>
            <p:ph idx="1"/>
          </p:nvPr>
        </p:nvSpPr>
        <p:spPr/>
        <p:txBody>
          <a:bodyPr/>
          <a:lstStyle/>
          <a:p>
            <a:pPr marL="457200" indent="-457200">
              <a:buFont typeface="Arial"/>
              <a:buChar char="•"/>
            </a:pPr>
            <a:r>
              <a:rPr lang="de-DE"/>
              <a:t>time of day</a:t>
            </a:r>
          </a:p>
          <a:p>
            <a:pPr marL="457200" indent="-457200">
              <a:buFont typeface="Arial"/>
              <a:buChar char="•"/>
            </a:pPr>
            <a:r>
              <a:rPr lang="de-DE"/>
              <a:t>day of week/month</a:t>
            </a:r>
          </a:p>
        </p:txBody>
      </p:sp>
      <p:sp>
        <p:nvSpPr>
          <p:cNvPr id="4" name="Fußzeilenplatzhalter 3"/>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50</a:t>
            </a:fld>
            <a:endParaRPr lang="en-US" dirty="0"/>
          </a:p>
        </p:txBody>
      </p:sp>
    </p:spTree>
    <p:extLst>
      <p:ext uri="{BB962C8B-B14F-4D97-AF65-F5344CB8AC3E}">
        <p14:creationId xmlns:p14="http://schemas.microsoft.com/office/powerpoint/2010/main" val="386780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Dynamic context: geolocation</a:t>
            </a:r>
          </a:p>
        </p:txBody>
      </p:sp>
      <p:sp>
        <p:nvSpPr>
          <p:cNvPr id="3" name="Inhaltsplatzhalter 2"/>
          <p:cNvSpPr>
            <a:spLocks noGrp="1"/>
          </p:cNvSpPr>
          <p:nvPr>
            <p:ph idx="1"/>
          </p:nvPr>
        </p:nvSpPr>
        <p:spPr/>
        <p:txBody>
          <a:bodyPr/>
          <a:lstStyle/>
          <a:p>
            <a:pPr marL="457200" indent="-457200">
              <a:buFont typeface="Arial"/>
              <a:buChar char="•"/>
            </a:pPr>
            <a:r>
              <a:rPr lang="de-DE"/>
              <a:t>second-most important dimension after time</a:t>
            </a:r>
          </a:p>
          <a:p>
            <a:pPr marL="457200" indent="-457200">
              <a:buFont typeface="Arial"/>
              <a:buChar char="•"/>
            </a:pPr>
            <a:r>
              <a:rPr lang="de-DE"/>
              <a:t>implemented in more or less every device</a:t>
            </a:r>
          </a:p>
          <a:p>
            <a:pPr marL="457200" indent="-457200">
              <a:buFont typeface="Arial"/>
              <a:buChar char="•"/>
            </a:pPr>
            <a:r>
              <a:rPr lang="de-DE"/>
              <a:t>works well in tandem with compass</a:t>
            </a:r>
          </a:p>
          <a:p>
            <a:pPr marL="457200" indent="-457200">
              <a:buFont typeface="Arial"/>
              <a:buChar char="•"/>
            </a:pPr>
            <a:endParaRPr lang="de-DE"/>
          </a:p>
        </p:txBody>
      </p:sp>
      <p:sp>
        <p:nvSpPr>
          <p:cNvPr id="4" name="Fußzeilenplatzhalter 3"/>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51</a:t>
            </a:fld>
            <a:endParaRPr lang="en-US" dirty="0"/>
          </a:p>
        </p:txBody>
      </p:sp>
    </p:spTree>
    <p:extLst>
      <p:ext uri="{BB962C8B-B14F-4D97-AF65-F5344CB8AC3E}">
        <p14:creationId xmlns:p14="http://schemas.microsoft.com/office/powerpoint/2010/main" val="69825173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Dynamic context: Others</a:t>
            </a:r>
          </a:p>
        </p:txBody>
      </p:sp>
      <p:sp>
        <p:nvSpPr>
          <p:cNvPr id="3" name="Inhaltsplatzhalter 2"/>
          <p:cNvSpPr>
            <a:spLocks noGrp="1"/>
          </p:cNvSpPr>
          <p:nvPr>
            <p:ph idx="1"/>
          </p:nvPr>
        </p:nvSpPr>
        <p:spPr/>
        <p:txBody>
          <a:bodyPr/>
          <a:lstStyle/>
          <a:p>
            <a:pPr marL="457200" indent="-457200">
              <a:buFont typeface="Arial"/>
              <a:buChar char="•"/>
            </a:pPr>
            <a:r>
              <a:rPr lang="de-DE"/>
              <a:t>Camera</a:t>
            </a:r>
          </a:p>
          <a:p>
            <a:pPr marL="457200" indent="-457200">
              <a:buFont typeface="Arial"/>
              <a:buChar char="•"/>
            </a:pPr>
            <a:r>
              <a:rPr lang="de-DE"/>
              <a:t>Microphone</a:t>
            </a:r>
          </a:p>
          <a:p>
            <a:pPr marL="457200" indent="-457200">
              <a:buFont typeface="Arial"/>
              <a:buChar char="•"/>
            </a:pPr>
            <a:r>
              <a:rPr lang="de-DE"/>
              <a:t>Touch</a:t>
            </a:r>
          </a:p>
          <a:p>
            <a:pPr marL="457200" indent="-457200">
              <a:buFont typeface="Arial"/>
              <a:buChar char="•"/>
            </a:pPr>
            <a:r>
              <a:rPr lang="de-DE"/>
              <a:t>Device orientation</a:t>
            </a:r>
          </a:p>
          <a:p>
            <a:pPr marL="457200" indent="-457200">
              <a:buFont typeface="Arial"/>
              <a:buChar char="•"/>
            </a:pPr>
            <a:r>
              <a:rPr lang="de-DE"/>
              <a:t>Bio-sensors</a:t>
            </a:r>
          </a:p>
          <a:p>
            <a:pPr marL="457200" indent="-457200">
              <a:buFont typeface="Arial"/>
              <a:buChar char="•"/>
            </a:pPr>
            <a:endParaRPr lang="de-DE"/>
          </a:p>
          <a:p>
            <a:pPr marL="457200" indent="-457200">
              <a:buFont typeface="Arial"/>
              <a:buChar char="•"/>
            </a:pPr>
            <a:endParaRPr lang="de-DE"/>
          </a:p>
        </p:txBody>
      </p:sp>
      <p:sp>
        <p:nvSpPr>
          <p:cNvPr id="4" name="Fußzeilenplatzhalter 3"/>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52</a:t>
            </a:fld>
            <a:endParaRPr lang="en-US" dirty="0"/>
          </a:p>
        </p:txBody>
      </p:sp>
    </p:spTree>
    <p:extLst>
      <p:ext uri="{BB962C8B-B14F-4D97-AF65-F5344CB8AC3E}">
        <p14:creationId xmlns:p14="http://schemas.microsoft.com/office/powerpoint/2010/main" val="1109482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22313" y="3881441"/>
            <a:ext cx="6081935" cy="2412996"/>
          </a:xfrm>
        </p:spPr>
        <p:txBody>
          <a:bodyPr>
            <a:normAutofit fontScale="90000"/>
          </a:bodyPr>
          <a:lstStyle/>
          <a:p>
            <a:r>
              <a:rPr lang="de-DE"/>
              <a:t>Example for one specific device context: Mobile/touch interaction</a:t>
            </a:r>
          </a:p>
        </p:txBody>
      </p:sp>
      <p:sp>
        <p:nvSpPr>
          <p:cNvPr id="4" name="Fußzeilenplatzhalter 3"/>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53</a:t>
            </a:fld>
            <a:endParaRPr lang="en-US" dirty="0"/>
          </a:p>
        </p:txBody>
      </p:sp>
      <p:sp>
        <p:nvSpPr>
          <p:cNvPr id="7" name="Bildplatzhalter 6"/>
          <p:cNvSpPr>
            <a:spLocks noGrp="1"/>
          </p:cNvSpPr>
          <p:nvPr>
            <p:ph type="pic" sz="quarter" idx="13"/>
          </p:nvPr>
        </p:nvSpPr>
        <p:spPr/>
      </p:sp>
    </p:spTree>
    <p:extLst>
      <p:ext uri="{BB962C8B-B14F-4D97-AF65-F5344CB8AC3E}">
        <p14:creationId xmlns:p14="http://schemas.microsoft.com/office/powerpoint/2010/main" val="19146962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a:t>Mobile interaction in a nutshell:</a:t>
            </a:r>
          </a:p>
        </p:txBody>
      </p:sp>
      <p:sp>
        <p:nvSpPr>
          <p:cNvPr id="4" name="Fußzeilenplatzhalter 3"/>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54</a:t>
            </a:fld>
            <a:endParaRPr lang="en-US" dirty="0"/>
          </a:p>
        </p:txBody>
      </p:sp>
      <p:sp>
        <p:nvSpPr>
          <p:cNvPr id="6" name="Flowchart: Process 2"/>
          <p:cNvSpPr/>
          <p:nvPr/>
        </p:nvSpPr>
        <p:spPr>
          <a:xfrm>
            <a:off x="-108520" y="-99392"/>
            <a:ext cx="7704856" cy="864096"/>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C:\DOCUME~1\hs162\LOCALS~1\Temp\Rar$DR01.934\Flat for Linux\Movies\42-Movies_256x256.png">
            <a:hlinkClick r:id="rId3" action="ppaction://program"/>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496" y="8620"/>
            <a:ext cx="648072" cy="648072"/>
          </a:xfrm>
          <a:prstGeom prst="rect">
            <a:avLst/>
          </a:prstGeom>
          <a:noFill/>
        </p:spPr>
      </p:pic>
      <p:sp>
        <p:nvSpPr>
          <p:cNvPr id="9" name="TextBox 10"/>
          <p:cNvSpPr txBox="1"/>
          <p:nvPr/>
        </p:nvSpPr>
        <p:spPr>
          <a:xfrm>
            <a:off x="827584" y="83176"/>
            <a:ext cx="6696744" cy="523220"/>
          </a:xfrm>
          <a:prstGeom prst="rect">
            <a:avLst/>
          </a:prstGeom>
          <a:noFill/>
        </p:spPr>
        <p:txBody>
          <a:bodyPr wrap="square" rtlCol="0">
            <a:spAutoFit/>
          </a:bodyPr>
          <a:lstStyle/>
          <a:p>
            <a:r>
              <a:rPr lang="de-DE" sz="2800" dirty="0" smtClean="0">
                <a:solidFill>
                  <a:schemeClr val="tx1">
                    <a:lumMod val="50000"/>
                    <a:lumOff val="50000"/>
                  </a:schemeClr>
                </a:solidFill>
              </a:rPr>
              <a:t>8_mobile-interaction-nutshell.mp4</a:t>
            </a:r>
          </a:p>
        </p:txBody>
      </p:sp>
    </p:spTree>
    <p:extLst>
      <p:ext uri="{BB962C8B-B14F-4D97-AF65-F5344CB8AC3E}">
        <p14:creationId xmlns:p14="http://schemas.microsoft.com/office/powerpoint/2010/main" val="222710421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55</a:t>
            </a:fld>
            <a:endParaRPr lang="en-US" dirty="0"/>
          </a:p>
        </p:txBody>
      </p:sp>
      <p:pic>
        <p:nvPicPr>
          <p:cNvPr id="6" name="Bild 5"/>
          <p:cNvPicPr>
            <a:picLocks noChangeAspect="1"/>
          </p:cNvPicPr>
          <p:nvPr/>
        </p:nvPicPr>
        <p:blipFill>
          <a:blip r:embed="rId3"/>
          <a:stretch>
            <a:fillRect/>
          </a:stretch>
        </p:blipFill>
        <p:spPr>
          <a:xfrm>
            <a:off x="0" y="1092200"/>
            <a:ext cx="9144000" cy="4654422"/>
          </a:xfrm>
          <a:prstGeom prst="rect">
            <a:avLst/>
          </a:prstGeom>
        </p:spPr>
      </p:pic>
      <p:sp>
        <p:nvSpPr>
          <p:cNvPr id="7" name="Textfeld 6"/>
          <p:cNvSpPr txBox="1"/>
          <p:nvPr/>
        </p:nvSpPr>
        <p:spPr>
          <a:xfrm>
            <a:off x="6057350" y="6021288"/>
            <a:ext cx="3069846" cy="369332"/>
          </a:xfrm>
          <a:prstGeom prst="rect">
            <a:avLst/>
          </a:prstGeom>
          <a:noFill/>
        </p:spPr>
        <p:txBody>
          <a:bodyPr wrap="none" rtlCol="0">
            <a:spAutoFit/>
          </a:bodyPr>
          <a:lstStyle/>
          <a:p>
            <a:r>
              <a:rPr lang="de-DE"/>
              <a:t>[Drucker et al.: TouchViz 2013]</a:t>
            </a:r>
          </a:p>
        </p:txBody>
      </p:sp>
    </p:spTree>
    <p:extLst>
      <p:ext uri="{BB962C8B-B14F-4D97-AF65-F5344CB8AC3E}">
        <p14:creationId xmlns:p14="http://schemas.microsoft.com/office/powerpoint/2010/main" val="238636754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56</a:t>
            </a:fld>
            <a:endParaRPr lang="en-US" dirty="0"/>
          </a:p>
        </p:txBody>
      </p:sp>
      <p:sp>
        <p:nvSpPr>
          <p:cNvPr id="6" name="Textfeld 5"/>
          <p:cNvSpPr txBox="1"/>
          <p:nvPr/>
        </p:nvSpPr>
        <p:spPr>
          <a:xfrm>
            <a:off x="6057350" y="6021288"/>
            <a:ext cx="2481719" cy="369332"/>
          </a:xfrm>
          <a:prstGeom prst="rect">
            <a:avLst/>
          </a:prstGeom>
          <a:noFill/>
        </p:spPr>
        <p:txBody>
          <a:bodyPr wrap="none" rtlCol="0">
            <a:spAutoFit/>
          </a:bodyPr>
          <a:lstStyle/>
          <a:p>
            <a:r>
              <a:rPr lang="de-DE"/>
              <a:t>[Sadana et al.: AVI 2014]</a:t>
            </a:r>
          </a:p>
        </p:txBody>
      </p:sp>
      <p:sp>
        <p:nvSpPr>
          <p:cNvPr id="8" name="Flowchart: Process 2"/>
          <p:cNvSpPr/>
          <p:nvPr/>
        </p:nvSpPr>
        <p:spPr>
          <a:xfrm>
            <a:off x="-108520" y="-99392"/>
            <a:ext cx="7704856" cy="864096"/>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6" descr="C:\DOCUME~1\hs162\LOCALS~1\Temp\Rar$DR01.934\Flat for Linux\Movies\42-Movies_256x256.png">
            <a:hlinkClick r:id="rId2" action="ppaction://program"/>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496" y="8620"/>
            <a:ext cx="648072" cy="648072"/>
          </a:xfrm>
          <a:prstGeom prst="rect">
            <a:avLst/>
          </a:prstGeom>
          <a:noFill/>
        </p:spPr>
      </p:pic>
      <p:sp>
        <p:nvSpPr>
          <p:cNvPr id="10" name="TextBox 10"/>
          <p:cNvSpPr txBox="1"/>
          <p:nvPr/>
        </p:nvSpPr>
        <p:spPr>
          <a:xfrm>
            <a:off x="827584" y="83176"/>
            <a:ext cx="6696744" cy="523220"/>
          </a:xfrm>
          <a:prstGeom prst="rect">
            <a:avLst/>
          </a:prstGeom>
          <a:noFill/>
        </p:spPr>
        <p:txBody>
          <a:bodyPr wrap="square" rtlCol="0">
            <a:spAutoFit/>
          </a:bodyPr>
          <a:lstStyle/>
          <a:p>
            <a:r>
              <a:rPr lang="de-DE" sz="2800" dirty="0" smtClean="0">
                <a:solidFill>
                  <a:schemeClr val="tx1">
                    <a:lumMod val="50000"/>
                    <a:lumOff val="50000"/>
                  </a:schemeClr>
                </a:solidFill>
              </a:rPr>
              <a:t>9_touch-scatterplots.mp4</a:t>
            </a:r>
            <a:endParaRPr lang="en-US" sz="2800" dirty="0">
              <a:solidFill>
                <a:schemeClr val="tx1">
                  <a:lumMod val="50000"/>
                  <a:lumOff val="50000"/>
                </a:schemeClr>
              </a:solidFill>
            </a:endParaRPr>
          </a:p>
        </p:txBody>
      </p:sp>
    </p:spTree>
    <p:extLst>
      <p:ext uri="{BB962C8B-B14F-4D97-AF65-F5344CB8AC3E}">
        <p14:creationId xmlns:p14="http://schemas.microsoft.com/office/powerpoint/2010/main" val="65269769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57</a:t>
            </a:fld>
            <a:endParaRPr lang="en-US" dirty="0"/>
          </a:p>
        </p:txBody>
      </p:sp>
      <p:sp>
        <p:nvSpPr>
          <p:cNvPr id="6" name="Textfeld 5"/>
          <p:cNvSpPr txBox="1"/>
          <p:nvPr/>
        </p:nvSpPr>
        <p:spPr>
          <a:xfrm>
            <a:off x="6057350" y="6021288"/>
            <a:ext cx="2650560" cy="369332"/>
          </a:xfrm>
          <a:prstGeom prst="rect">
            <a:avLst/>
          </a:prstGeom>
          <a:noFill/>
        </p:spPr>
        <p:txBody>
          <a:bodyPr wrap="none" rtlCol="0">
            <a:spAutoFit/>
          </a:bodyPr>
          <a:lstStyle/>
          <a:p>
            <a:r>
              <a:rPr lang="de-DE"/>
              <a:t>[Sultanum et al.: ITS 2011]</a:t>
            </a:r>
          </a:p>
        </p:txBody>
      </p:sp>
      <p:sp>
        <p:nvSpPr>
          <p:cNvPr id="8" name="Flowchart: Process 2"/>
          <p:cNvSpPr/>
          <p:nvPr/>
        </p:nvSpPr>
        <p:spPr>
          <a:xfrm>
            <a:off x="-108520" y="-99392"/>
            <a:ext cx="7704856" cy="864096"/>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6" descr="C:\DOCUME~1\hs162\LOCALS~1\Temp\Rar$DR01.934\Flat for Linux\Movies\42-Movies_256x256.png">
            <a:hlinkClick r:id="rId3" action="ppaction://program"/>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496" y="8620"/>
            <a:ext cx="648072" cy="648072"/>
          </a:xfrm>
          <a:prstGeom prst="rect">
            <a:avLst/>
          </a:prstGeom>
          <a:noFill/>
        </p:spPr>
      </p:pic>
      <p:sp>
        <p:nvSpPr>
          <p:cNvPr id="10" name="TextBox 10"/>
          <p:cNvSpPr txBox="1"/>
          <p:nvPr/>
        </p:nvSpPr>
        <p:spPr>
          <a:xfrm>
            <a:off x="827584" y="83176"/>
            <a:ext cx="6696744" cy="523220"/>
          </a:xfrm>
          <a:prstGeom prst="rect">
            <a:avLst/>
          </a:prstGeom>
          <a:noFill/>
        </p:spPr>
        <p:txBody>
          <a:bodyPr wrap="square" rtlCol="0">
            <a:spAutoFit/>
          </a:bodyPr>
          <a:lstStyle/>
          <a:p>
            <a:r>
              <a:rPr lang="de-DE" sz="2800" dirty="0" smtClean="0">
                <a:solidFill>
                  <a:schemeClr val="tx1">
                    <a:lumMod val="50000"/>
                    <a:lumOff val="50000"/>
                  </a:schemeClr>
                </a:solidFill>
              </a:rPr>
              <a:t>10_point-it.avi</a:t>
            </a:r>
            <a:endParaRPr lang="en-US" sz="2800" dirty="0">
              <a:solidFill>
                <a:schemeClr val="tx1">
                  <a:lumMod val="50000"/>
                  <a:lumOff val="50000"/>
                </a:schemeClr>
              </a:solidFill>
            </a:endParaRPr>
          </a:p>
        </p:txBody>
      </p:sp>
    </p:spTree>
    <p:extLst>
      <p:ext uri="{BB962C8B-B14F-4D97-AF65-F5344CB8AC3E}">
        <p14:creationId xmlns:p14="http://schemas.microsoft.com/office/powerpoint/2010/main" val="299058606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Ergonomics</a:t>
            </a:r>
          </a:p>
        </p:txBody>
      </p:sp>
      <p:sp>
        <p:nvSpPr>
          <p:cNvPr id="4" name="Fußzeilenplatzhalter 3"/>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58</a:t>
            </a:fld>
            <a:endParaRPr lang="en-US" dirty="0"/>
          </a:p>
        </p:txBody>
      </p:sp>
      <p:sp>
        <p:nvSpPr>
          <p:cNvPr id="6" name="Textfeld 5"/>
          <p:cNvSpPr txBox="1"/>
          <p:nvPr/>
        </p:nvSpPr>
        <p:spPr>
          <a:xfrm>
            <a:off x="5655482" y="3213807"/>
            <a:ext cx="1287532" cy="923330"/>
          </a:xfrm>
          <a:prstGeom prst="rect">
            <a:avLst/>
          </a:prstGeom>
          <a:noFill/>
        </p:spPr>
        <p:txBody>
          <a:bodyPr wrap="none" rtlCol="0">
            <a:spAutoFit/>
          </a:bodyPr>
          <a:lstStyle/>
          <a:p>
            <a:r>
              <a:rPr lang="de-DE">
                <a:latin typeface="Dosis Medium"/>
                <a:cs typeface="Dosis Medium"/>
              </a:rPr>
              <a:t>43px</a:t>
            </a:r>
          </a:p>
          <a:p>
            <a:r>
              <a:rPr lang="de-DE">
                <a:latin typeface="Dosis Medium"/>
                <a:cs typeface="Dosis Medium"/>
              </a:rPr>
              <a:t>44px / 88px</a:t>
            </a:r>
          </a:p>
          <a:p>
            <a:r>
              <a:rPr lang="de-DE">
                <a:latin typeface="Dosis Medium"/>
                <a:cs typeface="Dosis Medium"/>
              </a:rPr>
              <a:t>30px – 50px</a:t>
            </a:r>
          </a:p>
        </p:txBody>
      </p:sp>
      <p:sp>
        <p:nvSpPr>
          <p:cNvPr id="7" name="Rechteck 6"/>
          <p:cNvSpPr/>
          <p:nvPr/>
        </p:nvSpPr>
        <p:spPr>
          <a:xfrm>
            <a:off x="3413231" y="2517157"/>
            <a:ext cx="2211229" cy="2211344"/>
          </a:xfrm>
          <a:prstGeom prst="rect">
            <a:avLst/>
          </a:prstGeom>
          <a:pattFill prst="wdUpDiag">
            <a:fgClr>
              <a:schemeClr val="bg1">
                <a:lumMod val="50000"/>
              </a:schemeClr>
            </a:fgClr>
            <a:bgClr>
              <a:prstClr val="white"/>
            </a:bgClr>
          </a:patt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cxnSp>
        <p:nvCxnSpPr>
          <p:cNvPr id="8" name="Gerade Verbindung 7"/>
          <p:cNvCxnSpPr/>
          <p:nvPr/>
        </p:nvCxnSpPr>
        <p:spPr>
          <a:xfrm>
            <a:off x="3413230" y="1405817"/>
            <a:ext cx="0" cy="4615471"/>
          </a:xfrm>
          <a:prstGeom prst="line">
            <a:avLst/>
          </a:prstGeom>
          <a:ln w="12700" cmpd="sng">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9" name="Gerade Verbindung 8"/>
          <p:cNvCxnSpPr/>
          <p:nvPr/>
        </p:nvCxnSpPr>
        <p:spPr>
          <a:xfrm>
            <a:off x="5618104" y="1405817"/>
            <a:ext cx="0" cy="4615471"/>
          </a:xfrm>
          <a:prstGeom prst="line">
            <a:avLst/>
          </a:prstGeom>
          <a:ln w="12700" cmpd="sng">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10" name="Gerade Verbindung 9"/>
          <p:cNvCxnSpPr/>
          <p:nvPr/>
        </p:nvCxnSpPr>
        <p:spPr>
          <a:xfrm flipH="1">
            <a:off x="2261572" y="2505817"/>
            <a:ext cx="4621587" cy="0"/>
          </a:xfrm>
          <a:prstGeom prst="line">
            <a:avLst/>
          </a:prstGeom>
          <a:ln w="12700" cmpd="sng">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11" name="Gerade Verbindung 10"/>
          <p:cNvCxnSpPr/>
          <p:nvPr/>
        </p:nvCxnSpPr>
        <p:spPr>
          <a:xfrm flipH="1">
            <a:off x="2261572" y="4728501"/>
            <a:ext cx="4621587" cy="0"/>
          </a:xfrm>
          <a:prstGeom prst="line">
            <a:avLst/>
          </a:prstGeom>
          <a:ln w="12700" cmpd="sng">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12" name="Textfeld 11"/>
          <p:cNvSpPr txBox="1"/>
          <p:nvPr/>
        </p:nvSpPr>
        <p:spPr>
          <a:xfrm>
            <a:off x="4075914" y="1577674"/>
            <a:ext cx="1287532" cy="923330"/>
          </a:xfrm>
          <a:prstGeom prst="rect">
            <a:avLst/>
          </a:prstGeom>
          <a:noFill/>
        </p:spPr>
        <p:txBody>
          <a:bodyPr wrap="none" rtlCol="0">
            <a:spAutoFit/>
          </a:bodyPr>
          <a:lstStyle/>
          <a:p>
            <a:r>
              <a:rPr lang="de-DE">
                <a:latin typeface="Dosis Medium"/>
                <a:cs typeface="Dosis Medium"/>
              </a:rPr>
              <a:t>43px</a:t>
            </a:r>
          </a:p>
          <a:p>
            <a:r>
              <a:rPr lang="de-DE">
                <a:latin typeface="Dosis Medium"/>
                <a:cs typeface="Dosis Medium"/>
              </a:rPr>
              <a:t>44px / 88px</a:t>
            </a:r>
          </a:p>
          <a:p>
            <a:r>
              <a:rPr lang="de-DE">
                <a:latin typeface="Dosis Medium"/>
                <a:cs typeface="Dosis Medium"/>
              </a:rPr>
              <a:t>30px – 50px</a:t>
            </a:r>
          </a:p>
        </p:txBody>
      </p:sp>
      <p:sp>
        <p:nvSpPr>
          <p:cNvPr id="13" name="Textfeld 12"/>
          <p:cNvSpPr txBox="1"/>
          <p:nvPr/>
        </p:nvSpPr>
        <p:spPr>
          <a:xfrm>
            <a:off x="7749958" y="3213807"/>
            <a:ext cx="1018227" cy="923330"/>
          </a:xfrm>
          <a:prstGeom prst="rect">
            <a:avLst/>
          </a:prstGeom>
          <a:noFill/>
        </p:spPr>
        <p:txBody>
          <a:bodyPr wrap="none" rtlCol="0">
            <a:spAutoFit/>
          </a:bodyPr>
          <a:lstStyle/>
          <a:p>
            <a:r>
              <a:rPr lang="de-DE">
                <a:latin typeface="Dosis Medium"/>
                <a:cs typeface="Dosis Medium"/>
              </a:rPr>
              <a:t>Nokia</a:t>
            </a:r>
          </a:p>
          <a:p>
            <a:r>
              <a:rPr lang="de-DE">
                <a:latin typeface="Dosis Medium"/>
                <a:cs typeface="Dosis Medium"/>
              </a:rPr>
              <a:t>Apple</a:t>
            </a:r>
          </a:p>
          <a:p>
            <a:r>
              <a:rPr lang="de-DE">
                <a:latin typeface="Dosis Medium"/>
                <a:cs typeface="Dosis Medium"/>
              </a:rPr>
              <a:t>Microsoft</a:t>
            </a:r>
          </a:p>
        </p:txBody>
      </p:sp>
    </p:spTree>
    <p:extLst>
      <p:ext uri="{BB962C8B-B14F-4D97-AF65-F5344CB8AC3E}">
        <p14:creationId xmlns:p14="http://schemas.microsoft.com/office/powerpoint/2010/main" val="407420607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59</a:t>
            </a:fld>
            <a:endParaRPr lang="en-US" dirty="0"/>
          </a:p>
        </p:txBody>
      </p:sp>
      <p:sp>
        <p:nvSpPr>
          <p:cNvPr id="7" name="Oval 6"/>
          <p:cNvSpPr/>
          <p:nvPr/>
        </p:nvSpPr>
        <p:spPr>
          <a:xfrm>
            <a:off x="1763688" y="3645024"/>
            <a:ext cx="2205796" cy="2205796"/>
          </a:xfrm>
          <a:prstGeom prst="ellipse">
            <a:avLst/>
          </a:prstGeom>
          <a:pattFill prst="wdUpDiag">
            <a:fgClr>
              <a:schemeClr val="lt1"/>
            </a:fgClr>
            <a:bgClr>
              <a:schemeClr val="bg1">
                <a:lumMod val="50000"/>
              </a:schemeClr>
            </a:bgClr>
          </a:patt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2" name="Titel 1"/>
          <p:cNvSpPr>
            <a:spLocks noGrp="1"/>
          </p:cNvSpPr>
          <p:nvPr>
            <p:ph type="title"/>
          </p:nvPr>
        </p:nvSpPr>
        <p:spPr/>
        <p:txBody>
          <a:bodyPr/>
          <a:lstStyle/>
          <a:p>
            <a:r>
              <a:rPr lang="de-DE"/>
              <a:t>Ergonomics II</a:t>
            </a:r>
          </a:p>
        </p:txBody>
      </p:sp>
      <p:sp>
        <p:nvSpPr>
          <p:cNvPr id="9" name="Oval 8"/>
          <p:cNvSpPr/>
          <p:nvPr/>
        </p:nvSpPr>
        <p:spPr>
          <a:xfrm>
            <a:off x="5004048" y="3717032"/>
            <a:ext cx="2205796" cy="2205796"/>
          </a:xfrm>
          <a:prstGeom prst="ellipse">
            <a:avLst/>
          </a:prstGeom>
          <a:pattFill prst="wdUpDiag">
            <a:fgClr>
              <a:schemeClr val="lt1"/>
            </a:fgClr>
            <a:bgClr>
              <a:schemeClr val="bg1">
                <a:lumMod val="50000"/>
              </a:schemeClr>
            </a:bgClr>
          </a:patt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pic>
        <p:nvPicPr>
          <p:cNvPr id="8" name="Bild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2149849" y="954607"/>
            <a:ext cx="4748540" cy="5808894"/>
          </a:xfrm>
          <a:prstGeom prst="rect">
            <a:avLst/>
          </a:prstGeom>
        </p:spPr>
      </p:pic>
    </p:spTree>
    <p:extLst>
      <p:ext uri="{BB962C8B-B14F-4D97-AF65-F5344CB8AC3E}">
        <p14:creationId xmlns:p14="http://schemas.microsoft.com/office/powerpoint/2010/main" val="35904024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3" name="Fußzeilenplatzhalter 2"/>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4" name="Foliennummernplatzhalter 3"/>
          <p:cNvSpPr>
            <a:spLocks noGrp="1"/>
          </p:cNvSpPr>
          <p:nvPr>
            <p:ph type="sldNum" sz="quarter" idx="12"/>
          </p:nvPr>
        </p:nvSpPr>
        <p:spPr/>
        <p:txBody>
          <a:bodyPr/>
          <a:lstStyle/>
          <a:p>
            <a:fld id="{30742C3F-4840-460C-ADF2-7005A7FA8881}" type="slidenum">
              <a:rPr lang="en-US" smtClean="0"/>
              <a:t>6</a:t>
            </a:fld>
            <a:endParaRPr lang="en-US" dirty="0"/>
          </a:p>
        </p:txBody>
      </p:sp>
      <p:sp>
        <p:nvSpPr>
          <p:cNvPr id="9" name="Textfeld 8"/>
          <p:cNvSpPr txBox="1"/>
          <p:nvPr/>
        </p:nvSpPr>
        <p:spPr>
          <a:xfrm>
            <a:off x="20714" y="548680"/>
            <a:ext cx="9080004" cy="5324535"/>
          </a:xfrm>
          <a:prstGeom prst="rect">
            <a:avLst/>
          </a:prstGeom>
          <a:noFill/>
        </p:spPr>
        <p:txBody>
          <a:bodyPr wrap="none" rtlCol="0">
            <a:spAutoFit/>
          </a:bodyPr>
          <a:lstStyle/>
          <a:p>
            <a:pPr algn="ctr"/>
            <a:r>
              <a:rPr lang="de-DE" sz="6800" b="1">
                <a:solidFill>
                  <a:schemeClr val="bg1"/>
                </a:solidFill>
                <a:latin typeface="Nunito Bold"/>
                <a:cs typeface="Nunito Bold"/>
              </a:rPr>
              <a:t>ENABLE</a:t>
            </a:r>
          </a:p>
          <a:p>
            <a:pPr algn="ctr"/>
            <a:r>
              <a:rPr lang="de-DE" sz="6800" b="1">
                <a:solidFill>
                  <a:schemeClr val="accent6"/>
                </a:solidFill>
                <a:latin typeface="Nunito Bold"/>
                <a:cs typeface="Nunito Bold"/>
              </a:rPr>
              <a:t>UNDERSTANDABLE</a:t>
            </a:r>
          </a:p>
          <a:p>
            <a:pPr algn="ctr"/>
            <a:r>
              <a:rPr lang="de-DE" sz="6800" b="1">
                <a:solidFill>
                  <a:schemeClr val="accent6"/>
                </a:solidFill>
                <a:latin typeface="Nunito Bold"/>
                <a:cs typeface="Nunito Bold"/>
              </a:rPr>
              <a:t>MEMORABLE</a:t>
            </a:r>
          </a:p>
          <a:p>
            <a:pPr algn="ctr"/>
            <a:r>
              <a:rPr lang="de-DE" sz="6800" b="1">
                <a:solidFill>
                  <a:schemeClr val="bg1"/>
                </a:solidFill>
                <a:latin typeface="Nunito Bold"/>
                <a:cs typeface="Nunito Bold"/>
              </a:rPr>
              <a:t>INTERACTIVE</a:t>
            </a:r>
          </a:p>
          <a:p>
            <a:pPr algn="ctr"/>
            <a:r>
              <a:rPr lang="de-DE" sz="6800" b="1">
                <a:solidFill>
                  <a:schemeClr val="bg1"/>
                </a:solidFill>
                <a:latin typeface="Nunito Bold"/>
                <a:cs typeface="Nunito Bold"/>
              </a:rPr>
              <a:t>DATA EXPLORATION</a:t>
            </a:r>
          </a:p>
        </p:txBody>
      </p:sp>
    </p:spTree>
    <p:extLst>
      <p:ext uri="{BB962C8B-B14F-4D97-AF65-F5344CB8AC3E}">
        <p14:creationId xmlns:p14="http://schemas.microsoft.com/office/powerpoint/2010/main" val="339280402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45777" y="260648"/>
            <a:ext cx="3818711" cy="1143000"/>
          </a:xfrm>
        </p:spPr>
        <p:txBody>
          <a:bodyPr>
            <a:normAutofit/>
          </a:bodyPr>
          <a:lstStyle/>
          <a:p>
            <a:r>
              <a:rPr lang="de-DE"/>
              <a:t>Discoverability</a:t>
            </a:r>
          </a:p>
        </p:txBody>
      </p:sp>
      <p:sp>
        <p:nvSpPr>
          <p:cNvPr id="4" name="Fußzeilenplatzhalter 3"/>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60</a:t>
            </a:fld>
            <a:endParaRPr lang="en-US" dirty="0"/>
          </a:p>
        </p:txBody>
      </p:sp>
      <p:pic>
        <p:nvPicPr>
          <p:cNvPr id="6" name="Bild 5"/>
          <p:cNvPicPr>
            <a:picLocks noChangeAspect="1"/>
          </p:cNvPicPr>
          <p:nvPr/>
        </p:nvPicPr>
        <p:blipFill>
          <a:blip r:embed="rId2"/>
          <a:stretch>
            <a:fillRect/>
          </a:stretch>
        </p:blipFill>
        <p:spPr>
          <a:xfrm>
            <a:off x="0" y="0"/>
            <a:ext cx="4572000" cy="6858000"/>
          </a:xfrm>
          <a:prstGeom prst="rect">
            <a:avLst/>
          </a:prstGeom>
        </p:spPr>
      </p:pic>
      <p:sp>
        <p:nvSpPr>
          <p:cNvPr id="7" name="Textfeld 6"/>
          <p:cNvSpPr txBox="1"/>
          <p:nvPr/>
        </p:nvSpPr>
        <p:spPr>
          <a:xfrm>
            <a:off x="7308304" y="6021288"/>
            <a:ext cx="1559855" cy="369332"/>
          </a:xfrm>
          <a:prstGeom prst="rect">
            <a:avLst/>
          </a:prstGeom>
          <a:noFill/>
        </p:spPr>
        <p:txBody>
          <a:bodyPr wrap="none" rtlCol="0">
            <a:spAutoFit/>
          </a:bodyPr>
          <a:lstStyle/>
          <a:p>
            <a:r>
              <a:rPr lang="de-DE"/>
              <a:t>App: „FIGURE“</a:t>
            </a:r>
          </a:p>
        </p:txBody>
      </p:sp>
    </p:spTree>
    <p:extLst>
      <p:ext uri="{BB962C8B-B14F-4D97-AF65-F5344CB8AC3E}">
        <p14:creationId xmlns:p14="http://schemas.microsoft.com/office/powerpoint/2010/main" val="323122729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75856" y="2060848"/>
            <a:ext cx="2447576" cy="3405501"/>
          </a:xfrm>
          <a:prstGeom prst="rect">
            <a:avLst/>
          </a:prstGeom>
        </p:spPr>
      </p:pic>
      <p:sp>
        <p:nvSpPr>
          <p:cNvPr id="2" name="Titel 1"/>
          <p:cNvSpPr>
            <a:spLocks noGrp="1"/>
          </p:cNvSpPr>
          <p:nvPr>
            <p:ph type="title"/>
          </p:nvPr>
        </p:nvSpPr>
        <p:spPr/>
        <p:txBody>
          <a:bodyPr>
            <a:normAutofit fontScale="90000"/>
          </a:bodyPr>
          <a:lstStyle/>
          <a:p>
            <a:r>
              <a:rPr lang="de-DE"/>
              <a:t>Learned interactions/conventions</a:t>
            </a:r>
          </a:p>
        </p:txBody>
      </p:sp>
      <p:sp>
        <p:nvSpPr>
          <p:cNvPr id="4" name="Fußzeilenplatzhalter 3"/>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61</a:t>
            </a:fld>
            <a:endParaRPr lang="en-US" dirty="0"/>
          </a:p>
        </p:txBody>
      </p:sp>
      <p:pic>
        <p:nvPicPr>
          <p:cNvPr id="6" name="Bild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67744" y="980728"/>
            <a:ext cx="4493861" cy="5589240"/>
          </a:xfrm>
          <a:prstGeom prst="rect">
            <a:avLst/>
          </a:prstGeom>
        </p:spPr>
      </p:pic>
    </p:spTree>
    <p:extLst>
      <p:ext uri="{BB962C8B-B14F-4D97-AF65-F5344CB8AC3E}">
        <p14:creationId xmlns:p14="http://schemas.microsoft.com/office/powerpoint/2010/main" val="121710016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62</a:t>
            </a:fld>
            <a:endParaRPr lang="en-US" dirty="0"/>
          </a:p>
        </p:txBody>
      </p:sp>
      <p:pic>
        <p:nvPicPr>
          <p:cNvPr id="6" name="7_fun-facebook-messages.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00608" y="-27384"/>
            <a:ext cx="11017224" cy="6885765"/>
          </a:xfrm>
          <a:prstGeom prst="rect">
            <a:avLst/>
          </a:prstGeom>
        </p:spPr>
      </p:pic>
    </p:spTree>
    <p:extLst>
      <p:ext uri="{BB962C8B-B14F-4D97-AF65-F5344CB8AC3E}">
        <p14:creationId xmlns:p14="http://schemas.microsoft.com/office/powerpoint/2010/main" val="65352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8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Touch/mobile devices</a:t>
            </a:r>
          </a:p>
        </p:txBody>
      </p:sp>
      <p:sp>
        <p:nvSpPr>
          <p:cNvPr id="3" name="Inhaltsplatzhalter 2"/>
          <p:cNvSpPr>
            <a:spLocks noGrp="1"/>
          </p:cNvSpPr>
          <p:nvPr>
            <p:ph idx="1"/>
          </p:nvPr>
        </p:nvSpPr>
        <p:spPr/>
        <p:txBody>
          <a:bodyPr/>
          <a:lstStyle/>
          <a:p>
            <a:pPr marL="457200" indent="-457200">
              <a:buFont typeface="Arial"/>
              <a:buChar char="•"/>
            </a:pPr>
            <a:r>
              <a:rPr lang="de-DE"/>
              <a:t>ergonomics</a:t>
            </a:r>
          </a:p>
          <a:p>
            <a:pPr marL="457200" indent="-457200">
              <a:buFont typeface="Arial"/>
              <a:buChar char="•"/>
            </a:pPr>
            <a:r>
              <a:rPr lang="de-DE"/>
              <a:t>context (social, environmental)</a:t>
            </a:r>
          </a:p>
          <a:p>
            <a:pPr marL="457200" indent="-457200">
              <a:buFont typeface="Arial"/>
              <a:buChar char="•"/>
            </a:pPr>
            <a:r>
              <a:rPr lang="de-DE"/>
              <a:t>discoverability</a:t>
            </a:r>
          </a:p>
          <a:p>
            <a:pPr marL="457200" indent="-457200">
              <a:buFont typeface="Arial"/>
              <a:buChar char="•"/>
            </a:pPr>
            <a:r>
              <a:rPr lang="de-DE"/>
              <a:t>learned interaction/conventions</a:t>
            </a:r>
          </a:p>
          <a:p>
            <a:pPr marL="457200" indent="-457200">
              <a:buFont typeface="Arial"/>
              <a:buChar char="•"/>
            </a:pPr>
            <a:r>
              <a:rPr lang="de-DE"/>
              <a:t>fun!</a:t>
            </a:r>
          </a:p>
        </p:txBody>
      </p:sp>
      <p:sp>
        <p:nvSpPr>
          <p:cNvPr id="4" name="Fußzeilenplatzhalter 3"/>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63</a:t>
            </a:fld>
            <a:endParaRPr lang="en-US" dirty="0"/>
          </a:p>
        </p:txBody>
      </p:sp>
    </p:spTree>
    <p:extLst>
      <p:ext uri="{BB962C8B-B14F-4D97-AF65-F5344CB8AC3E}">
        <p14:creationId xmlns:p14="http://schemas.microsoft.com/office/powerpoint/2010/main" val="424107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64</a:t>
            </a:fld>
            <a:endParaRPr lang="en-US" dirty="0"/>
          </a:p>
        </p:txBody>
      </p:sp>
      <p:sp>
        <p:nvSpPr>
          <p:cNvPr id="6" name="Textfeld 5"/>
          <p:cNvSpPr txBox="1"/>
          <p:nvPr/>
        </p:nvSpPr>
        <p:spPr>
          <a:xfrm>
            <a:off x="0" y="-14400"/>
            <a:ext cx="9252520" cy="1938992"/>
          </a:xfrm>
          <a:custGeom>
            <a:avLst/>
            <a:gdLst>
              <a:gd name="connsiteX0" fmla="*/ 0 w 5544616"/>
              <a:gd name="connsiteY0" fmla="*/ 0 h 523220"/>
              <a:gd name="connsiteX1" fmla="*/ 5544616 w 5544616"/>
              <a:gd name="connsiteY1" fmla="*/ 0 h 523220"/>
              <a:gd name="connsiteX2" fmla="*/ 5544616 w 5544616"/>
              <a:gd name="connsiteY2" fmla="*/ 523220 h 523220"/>
              <a:gd name="connsiteX3" fmla="*/ 0 w 5544616"/>
              <a:gd name="connsiteY3" fmla="*/ 523220 h 523220"/>
              <a:gd name="connsiteX4" fmla="*/ 0 w 5544616"/>
              <a:gd name="connsiteY4" fmla="*/ 0 h 523220"/>
              <a:gd name="connsiteX0" fmla="*/ 0 w 5544616"/>
              <a:gd name="connsiteY0" fmla="*/ 0 h 524634"/>
              <a:gd name="connsiteX1" fmla="*/ 5544616 w 5544616"/>
              <a:gd name="connsiteY1" fmla="*/ 0 h 524634"/>
              <a:gd name="connsiteX2" fmla="*/ 5544616 w 5544616"/>
              <a:gd name="connsiteY2" fmla="*/ 523220 h 524634"/>
              <a:gd name="connsiteX3" fmla="*/ 2836851 w 5544616"/>
              <a:gd name="connsiteY3" fmla="*/ 524634 h 524634"/>
              <a:gd name="connsiteX4" fmla="*/ 0 w 5544616"/>
              <a:gd name="connsiteY4" fmla="*/ 523220 h 524634"/>
              <a:gd name="connsiteX5" fmla="*/ 0 w 5544616"/>
              <a:gd name="connsiteY5" fmla="*/ 0 h 524634"/>
              <a:gd name="connsiteX0" fmla="*/ 0 w 5544616"/>
              <a:gd name="connsiteY0" fmla="*/ 0 h 881839"/>
              <a:gd name="connsiteX1" fmla="*/ 5544616 w 5544616"/>
              <a:gd name="connsiteY1" fmla="*/ 0 h 881839"/>
              <a:gd name="connsiteX2" fmla="*/ 5544616 w 5544616"/>
              <a:gd name="connsiteY2" fmla="*/ 523220 h 881839"/>
              <a:gd name="connsiteX3" fmla="*/ 2797166 w 5544616"/>
              <a:gd name="connsiteY3" fmla="*/ 881839 h 881839"/>
              <a:gd name="connsiteX4" fmla="*/ 0 w 5544616"/>
              <a:gd name="connsiteY4" fmla="*/ 523220 h 881839"/>
              <a:gd name="connsiteX5" fmla="*/ 0 w 5544616"/>
              <a:gd name="connsiteY5" fmla="*/ 0 h 881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4616" h="881839">
                <a:moveTo>
                  <a:pt x="0" y="0"/>
                </a:moveTo>
                <a:lnTo>
                  <a:pt x="5544616" y="0"/>
                </a:lnTo>
                <a:lnTo>
                  <a:pt x="5544616" y="523220"/>
                </a:lnTo>
                <a:lnTo>
                  <a:pt x="2797166" y="881839"/>
                </a:lnTo>
                <a:lnTo>
                  <a:pt x="0" y="523220"/>
                </a:lnTo>
                <a:lnTo>
                  <a:pt x="0" y="0"/>
                </a:lnTo>
                <a:close/>
              </a:path>
            </a:pathLst>
          </a:custGeom>
          <a:solidFill>
            <a:schemeClr val="tx1"/>
          </a:solidFill>
          <a:ln>
            <a:solidFill>
              <a:schemeClr val="bg1"/>
            </a:solidFill>
          </a:ln>
        </p:spPr>
        <p:txBody>
          <a:bodyPr wrap="square" rtlCol="0">
            <a:spAutoFit/>
          </a:bodyPr>
          <a:lstStyle/>
          <a:p>
            <a:pPr algn="ctr"/>
            <a:endParaRPr lang="de-DE" sz="4000">
              <a:solidFill>
                <a:schemeClr val="bg1"/>
              </a:solidFill>
              <a:latin typeface="Nunito"/>
              <a:cs typeface="Nunito"/>
            </a:endParaRPr>
          </a:p>
          <a:p>
            <a:pPr algn="ctr"/>
            <a:r>
              <a:rPr lang="de-DE" sz="4000">
                <a:solidFill>
                  <a:schemeClr val="bg1"/>
                </a:solidFill>
                <a:latin typeface="Nunito"/>
                <a:cs typeface="Nunito"/>
              </a:rPr>
              <a:t>GOAL</a:t>
            </a:r>
          </a:p>
          <a:p>
            <a:pPr algn="ctr"/>
            <a:endParaRPr lang="de-DE" sz="4000">
              <a:solidFill>
                <a:schemeClr val="bg1"/>
              </a:solidFill>
              <a:latin typeface="Nunito"/>
              <a:cs typeface="Nunito"/>
            </a:endParaRPr>
          </a:p>
        </p:txBody>
      </p:sp>
      <p:sp>
        <p:nvSpPr>
          <p:cNvPr id="13" name="Textfeld 12"/>
          <p:cNvSpPr txBox="1"/>
          <p:nvPr/>
        </p:nvSpPr>
        <p:spPr>
          <a:xfrm>
            <a:off x="-36512" y="5805264"/>
            <a:ext cx="9289032" cy="1323439"/>
          </a:xfrm>
          <a:prstGeom prst="rect">
            <a:avLst/>
          </a:prstGeom>
          <a:solidFill>
            <a:schemeClr val="tx1"/>
          </a:solidFill>
          <a:ln>
            <a:solidFill>
              <a:schemeClr val="bg1"/>
            </a:solidFill>
          </a:ln>
        </p:spPr>
        <p:txBody>
          <a:bodyPr wrap="square" rtlCol="0">
            <a:spAutoFit/>
          </a:bodyPr>
          <a:lstStyle/>
          <a:p>
            <a:pPr algn="ctr"/>
            <a:r>
              <a:rPr lang="de-DE" sz="4000">
                <a:solidFill>
                  <a:schemeClr val="bg1"/>
                </a:solidFill>
                <a:latin typeface="Nunito"/>
                <a:cs typeface="Nunito"/>
              </a:rPr>
              <a:t>METAPHOR</a:t>
            </a:r>
          </a:p>
          <a:p>
            <a:pPr algn="ctr"/>
            <a:endParaRPr lang="de-DE" sz="4000">
              <a:solidFill>
                <a:schemeClr val="bg1"/>
              </a:solidFill>
              <a:latin typeface="Nunito"/>
              <a:cs typeface="Nunito"/>
            </a:endParaRPr>
          </a:p>
        </p:txBody>
      </p:sp>
      <p:grpSp>
        <p:nvGrpSpPr>
          <p:cNvPr id="12" name="Gruppierung 11"/>
          <p:cNvGrpSpPr/>
          <p:nvPr/>
        </p:nvGrpSpPr>
        <p:grpSpPr>
          <a:xfrm>
            <a:off x="1979712" y="1240909"/>
            <a:ext cx="4896544" cy="4708371"/>
            <a:chOff x="2266247" y="1412776"/>
            <a:chExt cx="3698494" cy="3528392"/>
          </a:xfrm>
        </p:grpSpPr>
        <p:sp>
          <p:nvSpPr>
            <p:cNvPr id="11" name="Oval 10"/>
            <p:cNvSpPr/>
            <p:nvPr/>
          </p:nvSpPr>
          <p:spPr>
            <a:xfrm>
              <a:off x="2411760" y="1412776"/>
              <a:ext cx="3528392" cy="3528392"/>
            </a:xfrm>
            <a:prstGeom prst="ellipse">
              <a:avLst/>
            </a:prstGeom>
            <a:ln w="3175" cmpd="sng"/>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8" name="Textfeld 7"/>
            <p:cNvSpPr txBox="1"/>
            <p:nvPr/>
          </p:nvSpPr>
          <p:spPr>
            <a:xfrm>
              <a:off x="2266247" y="2708920"/>
              <a:ext cx="1820194" cy="1089187"/>
            </a:xfrm>
            <a:prstGeom prst="rect">
              <a:avLst/>
            </a:prstGeom>
            <a:noFill/>
          </p:spPr>
          <p:txBody>
            <a:bodyPr wrap="none" rtlCol="0">
              <a:spAutoFit/>
            </a:bodyPr>
            <a:lstStyle/>
            <a:p>
              <a:pPr algn="ctr"/>
              <a:r>
                <a:rPr lang="de-DE" sz="2400">
                  <a:latin typeface="Nunito"/>
                  <a:cs typeface="Nunito"/>
                </a:rPr>
                <a:t>Data</a:t>
              </a:r>
            </a:p>
            <a:p>
              <a:pPr algn="ctr"/>
              <a:r>
                <a:rPr lang="de-DE" sz="2400">
                  <a:latin typeface="Nunito"/>
                  <a:cs typeface="Nunito"/>
                </a:rPr>
                <a:t>Presentation</a:t>
              </a:r>
            </a:p>
            <a:p>
              <a:pPr algn="ctr"/>
              <a:r>
                <a:rPr lang="de-DE" sz="2400">
                  <a:latin typeface="Nunito"/>
                  <a:cs typeface="Nunito"/>
                </a:rPr>
                <a:t>Architecture</a:t>
              </a:r>
            </a:p>
          </p:txBody>
        </p:sp>
        <p:sp>
          <p:nvSpPr>
            <p:cNvPr id="9" name="Textfeld 8"/>
            <p:cNvSpPr txBox="1"/>
            <p:nvPr/>
          </p:nvSpPr>
          <p:spPr>
            <a:xfrm>
              <a:off x="3632764" y="1851652"/>
              <a:ext cx="2331977" cy="1089187"/>
            </a:xfrm>
            <a:prstGeom prst="rect">
              <a:avLst/>
            </a:prstGeom>
            <a:noFill/>
          </p:spPr>
          <p:txBody>
            <a:bodyPr wrap="none" rtlCol="0">
              <a:spAutoFit/>
            </a:bodyPr>
            <a:lstStyle/>
            <a:p>
              <a:pPr algn="ctr"/>
              <a:r>
                <a:rPr lang="de-DE" sz="2400">
                  <a:latin typeface="Nunito"/>
                  <a:cs typeface="Nunito"/>
                </a:rPr>
                <a:t>Visual</a:t>
              </a:r>
            </a:p>
            <a:p>
              <a:pPr algn="ctr"/>
              <a:r>
                <a:rPr lang="de-DE" sz="2400">
                  <a:latin typeface="Nunito"/>
                  <a:cs typeface="Nunito"/>
                </a:rPr>
                <a:t>Representation / </a:t>
              </a:r>
            </a:p>
            <a:p>
              <a:pPr algn="ctr"/>
              <a:r>
                <a:rPr lang="de-DE" sz="2400">
                  <a:latin typeface="Nunito"/>
                  <a:cs typeface="Nunito"/>
                </a:rPr>
                <a:t>Encoding</a:t>
              </a:r>
            </a:p>
          </p:txBody>
        </p:sp>
        <p:sp>
          <p:nvSpPr>
            <p:cNvPr id="10" name="Textfeld 9"/>
            <p:cNvSpPr txBox="1"/>
            <p:nvPr/>
          </p:nvSpPr>
          <p:spPr>
            <a:xfrm>
              <a:off x="4110870" y="3789040"/>
              <a:ext cx="1562733" cy="418918"/>
            </a:xfrm>
            <a:prstGeom prst="rect">
              <a:avLst/>
            </a:prstGeom>
            <a:noFill/>
          </p:spPr>
          <p:txBody>
            <a:bodyPr wrap="none" rtlCol="0">
              <a:spAutoFit/>
            </a:bodyPr>
            <a:lstStyle/>
            <a:p>
              <a:pPr algn="ctr"/>
              <a:r>
                <a:rPr lang="de-DE" sz="2400">
                  <a:latin typeface="Nunito"/>
                  <a:cs typeface="Nunito"/>
                </a:rPr>
                <a:t>Interaction</a:t>
              </a:r>
            </a:p>
          </p:txBody>
        </p:sp>
      </p:grpSp>
    </p:spTree>
    <p:extLst>
      <p:ext uri="{BB962C8B-B14F-4D97-AF65-F5344CB8AC3E}">
        <p14:creationId xmlns:p14="http://schemas.microsoft.com/office/powerpoint/2010/main" val="32732768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 7"/>
          <p:cNvPicPr>
            <a:picLocks noChangeAspect="1"/>
          </p:cNvPicPr>
          <p:nvPr/>
        </p:nvPicPr>
        <p:blipFill>
          <a:blip r:embed="rId3"/>
          <a:stretch>
            <a:fillRect/>
          </a:stretch>
        </p:blipFill>
        <p:spPr>
          <a:xfrm>
            <a:off x="539552" y="-1"/>
            <a:ext cx="7992888" cy="6793955"/>
          </a:xfrm>
          <a:prstGeom prst="rect">
            <a:avLst/>
          </a:prstGeom>
        </p:spPr>
      </p:pic>
      <p:sp>
        <p:nvSpPr>
          <p:cNvPr id="4" name="Fußzeilenplatzhalter 3"/>
          <p:cNvSpPr>
            <a:spLocks noGrp="1"/>
          </p:cNvSpPr>
          <p:nvPr>
            <p:ph type="ftr" sz="quarter" idx="11"/>
          </p:nvPr>
        </p:nvSpPr>
        <p:spPr/>
        <p:txBody>
          <a:bodyPr/>
          <a:lstStyle/>
          <a:p>
            <a:pPr algn="l"/>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7</a:t>
            </a:fld>
            <a:endParaRPr lang="en-US" dirty="0"/>
          </a:p>
        </p:txBody>
      </p:sp>
    </p:spTree>
    <p:extLst>
      <p:ext uri="{BB962C8B-B14F-4D97-AF65-F5344CB8AC3E}">
        <p14:creationId xmlns:p14="http://schemas.microsoft.com/office/powerpoint/2010/main" val="40891781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8</a:t>
            </a:fld>
            <a:endParaRPr lang="en-US" dirty="0"/>
          </a:p>
        </p:txBody>
      </p:sp>
      <p:sp>
        <p:nvSpPr>
          <p:cNvPr id="9" name="Textfeld 8"/>
          <p:cNvSpPr txBox="1"/>
          <p:nvPr/>
        </p:nvSpPr>
        <p:spPr>
          <a:xfrm>
            <a:off x="4710800" y="6396335"/>
            <a:ext cx="4433200" cy="461665"/>
          </a:xfrm>
          <a:prstGeom prst="rect">
            <a:avLst/>
          </a:prstGeom>
          <a:noFill/>
        </p:spPr>
        <p:txBody>
          <a:bodyPr wrap="none" rtlCol="0">
            <a:spAutoFit/>
          </a:bodyPr>
          <a:lstStyle/>
          <a:p>
            <a:r>
              <a:rPr lang="de-DE" sz="1200">
                <a:solidFill>
                  <a:schemeClr val="bg1"/>
                </a:solidFill>
                <a:latin typeface="Nunito Light"/>
                <a:cs typeface="Nunito Light"/>
              </a:rPr>
              <a:t>Bill Verplank on Designinginteractions.com</a:t>
            </a:r>
            <a:br>
              <a:rPr lang="de-DE" sz="1200">
                <a:solidFill>
                  <a:schemeClr val="bg1"/>
                </a:solidFill>
                <a:latin typeface="Nunito Light"/>
                <a:cs typeface="Nunito Light"/>
              </a:rPr>
            </a:br>
            <a:r>
              <a:rPr lang="de-DE" sz="1200">
                <a:solidFill>
                  <a:schemeClr val="bg1"/>
                </a:solidFill>
                <a:latin typeface="Nunito Light"/>
                <a:cs typeface="Nunito Light"/>
              </a:rPr>
              <a:t>http://www.designinginteractions.com/interviews/BillVerplank</a:t>
            </a:r>
          </a:p>
        </p:txBody>
      </p:sp>
      <p:sp>
        <p:nvSpPr>
          <p:cNvPr id="6" name="Flowchart: Process 2"/>
          <p:cNvSpPr/>
          <p:nvPr/>
        </p:nvSpPr>
        <p:spPr>
          <a:xfrm>
            <a:off x="-108520" y="-99392"/>
            <a:ext cx="7704856" cy="864096"/>
          </a:xfrm>
          <a:prstGeom prst="flowChart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DOCUME~1\hs162\LOCALS~1\Temp\Rar$DR01.934\Flat for Linux\Movies\42-Movies_256x256.png">
            <a:hlinkClick r:id="rId2" action="ppaction://program"/>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496" y="8620"/>
            <a:ext cx="648072" cy="648072"/>
          </a:xfrm>
          <a:prstGeom prst="rect">
            <a:avLst/>
          </a:prstGeom>
          <a:noFill/>
        </p:spPr>
      </p:pic>
      <p:sp>
        <p:nvSpPr>
          <p:cNvPr id="10" name="TextBox 10"/>
          <p:cNvSpPr txBox="1"/>
          <p:nvPr/>
        </p:nvSpPr>
        <p:spPr>
          <a:xfrm>
            <a:off x="827584" y="83176"/>
            <a:ext cx="6696744" cy="523220"/>
          </a:xfrm>
          <a:prstGeom prst="rect">
            <a:avLst/>
          </a:prstGeom>
          <a:noFill/>
        </p:spPr>
        <p:txBody>
          <a:bodyPr wrap="square" rtlCol="0">
            <a:spAutoFit/>
          </a:bodyPr>
          <a:lstStyle/>
          <a:p>
            <a:r>
              <a:rPr lang="de-DE" sz="2800" dirty="0" smtClean="0">
                <a:solidFill>
                  <a:schemeClr val="tx1">
                    <a:lumMod val="50000"/>
                    <a:lumOff val="50000"/>
                  </a:schemeClr>
                </a:solidFill>
              </a:rPr>
              <a:t>1_verplank-interaction-design.avi</a:t>
            </a:r>
            <a:endParaRPr lang="en-US" sz="2800" dirty="0">
              <a:solidFill>
                <a:schemeClr val="tx1">
                  <a:lumMod val="50000"/>
                  <a:lumOff val="50000"/>
                </a:schemeClr>
              </a:solidFill>
            </a:endParaRPr>
          </a:p>
        </p:txBody>
      </p:sp>
    </p:spTree>
    <p:extLst>
      <p:ext uri="{BB962C8B-B14F-4D97-AF65-F5344CB8AC3E}">
        <p14:creationId xmlns:p14="http://schemas.microsoft.com/office/powerpoint/2010/main" val="23135755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descr="Interaction-Design-Disciplines.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88525" y="0"/>
            <a:ext cx="4855475" cy="6858000"/>
          </a:xfrm>
          <a:prstGeom prst="rect">
            <a:avLst/>
          </a:prstGeom>
        </p:spPr>
      </p:pic>
      <p:sp>
        <p:nvSpPr>
          <p:cNvPr id="2" name="Titel 1"/>
          <p:cNvSpPr>
            <a:spLocks noGrp="1"/>
          </p:cNvSpPr>
          <p:nvPr>
            <p:ph type="title"/>
          </p:nvPr>
        </p:nvSpPr>
        <p:spPr/>
        <p:txBody>
          <a:bodyPr>
            <a:normAutofit/>
          </a:bodyPr>
          <a:lstStyle/>
          <a:p>
            <a:pPr algn="l"/>
            <a:r>
              <a:rPr lang="de-DE" sz="3600"/>
              <a:t>Interaction design</a:t>
            </a:r>
          </a:p>
        </p:txBody>
      </p:sp>
      <p:sp>
        <p:nvSpPr>
          <p:cNvPr id="3" name="Inhaltsplatzhalter 2"/>
          <p:cNvSpPr>
            <a:spLocks noGrp="1"/>
          </p:cNvSpPr>
          <p:nvPr>
            <p:ph idx="1"/>
          </p:nvPr>
        </p:nvSpPr>
        <p:spPr>
          <a:xfrm>
            <a:off x="457200" y="1600201"/>
            <a:ext cx="3826768" cy="4525963"/>
          </a:xfrm>
        </p:spPr>
        <p:txBody>
          <a:bodyPr>
            <a:normAutofit fontScale="85000" lnSpcReduction="20000"/>
          </a:bodyPr>
          <a:lstStyle/>
          <a:p>
            <a:pPr marL="457200" indent="-457200">
              <a:buFont typeface="Arial"/>
              <a:buChar char="•"/>
            </a:pPr>
            <a:r>
              <a:rPr lang="de-DE"/>
              <a:t>more of a craft than an (exact) science</a:t>
            </a:r>
          </a:p>
          <a:p>
            <a:pPr marL="457200" indent="-457200">
              <a:buFont typeface="Arial"/>
              <a:buChar char="•"/>
            </a:pPr>
            <a:r>
              <a:rPr lang="de-DE"/>
              <a:t>heuristics-based</a:t>
            </a:r>
          </a:p>
          <a:p>
            <a:pPr marL="457200" indent="-457200">
              <a:buFont typeface="Arial"/>
              <a:buChar char="•"/>
            </a:pPr>
            <a:r>
              <a:rPr lang="de-DE"/>
              <a:t>related/overlapping fields:</a:t>
            </a:r>
          </a:p>
          <a:p>
            <a:pPr marL="639763" lvl="1" indent="-457200">
              <a:buFont typeface="Arial"/>
              <a:buChar char="•"/>
            </a:pPr>
            <a:r>
              <a:rPr lang="de-DE"/>
              <a:t>UXD (User Experience Design)</a:t>
            </a:r>
          </a:p>
          <a:p>
            <a:pPr marL="639763" lvl="1" indent="-457200">
              <a:buFont typeface="Arial"/>
              <a:buChar char="•"/>
            </a:pPr>
            <a:r>
              <a:rPr lang="de-DE"/>
              <a:t>UID (User Interface Design)</a:t>
            </a:r>
          </a:p>
          <a:p>
            <a:pPr marL="639763" lvl="1" indent="-457200">
              <a:buFont typeface="Arial"/>
              <a:buChar char="•"/>
            </a:pPr>
            <a:r>
              <a:rPr lang="de-DE"/>
              <a:t>Usability Engineering</a:t>
            </a:r>
          </a:p>
          <a:p>
            <a:pPr marL="639763" lvl="1" indent="-457200">
              <a:buFont typeface="Arial"/>
              <a:buChar char="•"/>
            </a:pPr>
            <a:r>
              <a:rPr lang="de-DE"/>
              <a:t>...</a:t>
            </a:r>
          </a:p>
        </p:txBody>
      </p:sp>
      <p:sp>
        <p:nvSpPr>
          <p:cNvPr id="4" name="Fußzeilenplatzhalter 3"/>
          <p:cNvSpPr>
            <a:spLocks noGrp="1"/>
          </p:cNvSpPr>
          <p:nvPr>
            <p:ph type="ftr" sz="quarter" idx="11"/>
          </p:nvPr>
        </p:nvSpPr>
        <p:spPr/>
        <p:txBody>
          <a:bodyPr/>
          <a:lstStyle/>
          <a:p>
            <a:r>
              <a:rPr lang="en-US" dirty="0" smtClean="0"/>
              <a:t>Vis Tutorial: Opening the Black Box of Interaction in Visualization – H.-J. Schulz, T. v. </a:t>
            </a:r>
            <a:r>
              <a:rPr lang="en-US" dirty="0" err="1" smtClean="0"/>
              <a:t>Landesberger</a:t>
            </a:r>
            <a:r>
              <a:rPr lang="en-US" dirty="0" smtClean="0"/>
              <a:t>, D. </a:t>
            </a:r>
            <a:r>
              <a:rPr lang="en-US" dirty="0" err="1" smtClean="0"/>
              <a:t>Baur</a:t>
            </a:r>
            <a:endParaRPr lang="en-US" dirty="0" smtClean="0"/>
          </a:p>
        </p:txBody>
      </p:sp>
      <p:sp>
        <p:nvSpPr>
          <p:cNvPr id="5" name="Foliennummernplatzhalter 4"/>
          <p:cNvSpPr>
            <a:spLocks noGrp="1"/>
          </p:cNvSpPr>
          <p:nvPr>
            <p:ph type="sldNum" sz="quarter" idx="12"/>
          </p:nvPr>
        </p:nvSpPr>
        <p:spPr/>
        <p:txBody>
          <a:bodyPr/>
          <a:lstStyle/>
          <a:p>
            <a:fld id="{30742C3F-4840-460C-ADF2-7005A7FA8881}" type="slidenum">
              <a:rPr lang="en-US" smtClean="0"/>
              <a:t>9</a:t>
            </a:fld>
            <a:endParaRPr lang="en-US" dirty="0"/>
          </a:p>
        </p:txBody>
      </p:sp>
      <p:sp>
        <p:nvSpPr>
          <p:cNvPr id="7" name="Textfeld 6"/>
          <p:cNvSpPr txBox="1"/>
          <p:nvPr/>
        </p:nvSpPr>
        <p:spPr>
          <a:xfrm>
            <a:off x="5613391" y="6165304"/>
            <a:ext cx="3530609" cy="276999"/>
          </a:xfrm>
          <a:prstGeom prst="rect">
            <a:avLst/>
          </a:prstGeom>
          <a:noFill/>
        </p:spPr>
        <p:txBody>
          <a:bodyPr wrap="none" rtlCol="0">
            <a:spAutoFit/>
          </a:bodyPr>
          <a:lstStyle/>
          <a:p>
            <a:r>
              <a:rPr lang="de-DE" sz="1200">
                <a:latin typeface="Nunito Light"/>
                <a:cs typeface="Nunito Light"/>
              </a:rPr>
              <a:t>http://visual.ly/disciplines-user-experience-design</a:t>
            </a:r>
          </a:p>
        </p:txBody>
      </p:sp>
    </p:spTree>
    <p:extLst>
      <p:ext uri="{BB962C8B-B14F-4D97-AF65-F5344CB8AC3E}">
        <p14:creationId xmlns:p14="http://schemas.microsoft.com/office/powerpoint/2010/main" val="379220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caleydo_slide_template_4-3">
  <a:themeElements>
    <a:clrScheme name="Caleydo Colors">
      <a:dk1>
        <a:sysClr val="windowText" lastClr="000000"/>
      </a:dk1>
      <a:lt1>
        <a:sysClr val="window" lastClr="FFFFFF"/>
      </a:lt1>
      <a:dk2>
        <a:srgbClr val="1F497D"/>
      </a:dk2>
      <a:lt2>
        <a:srgbClr val="EEECE1"/>
      </a:lt2>
      <a:accent1>
        <a:srgbClr val="00A950"/>
      </a:accent1>
      <a:accent2>
        <a:srgbClr val="00B0F0"/>
      </a:accent2>
      <a:accent3>
        <a:srgbClr val="FF6600"/>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TotalTime>
  <Words>5548</Words>
  <Application>Microsoft Office PowerPoint</Application>
  <PresentationFormat>On-screen Show (4:3)</PresentationFormat>
  <Paragraphs>505</Paragraphs>
  <Slides>64</Slides>
  <Notes>49</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64</vt:i4>
      </vt:variant>
    </vt:vector>
  </HeadingPairs>
  <TitlesOfParts>
    <vt:vector size="73" baseType="lpstr">
      <vt:lpstr>Arial</vt:lpstr>
      <vt:lpstr>Calibri</vt:lpstr>
      <vt:lpstr>Dosis Medium</vt:lpstr>
      <vt:lpstr>Nunito</vt:lpstr>
      <vt:lpstr>Nunito Bold</vt:lpstr>
      <vt:lpstr>Nunito Light</vt:lpstr>
      <vt:lpstr>Webdings</vt:lpstr>
      <vt:lpstr>Wingdings</vt:lpstr>
      <vt:lpstr>caleydo_slide_template_4-3</vt:lpstr>
      <vt:lpstr>Opening the Black Box of Interaction in Visualization</vt:lpstr>
      <vt:lpstr>Part III: Interaction Metaphors and Guidelines</vt:lpstr>
      <vt:lpstr>Part 3: Interaction metaphors</vt:lpstr>
      <vt:lpstr>6Ws of Interaction</vt:lpstr>
      <vt:lpstr>PowerPoint Presentation</vt:lpstr>
      <vt:lpstr>PowerPoint Presentation</vt:lpstr>
      <vt:lpstr>PowerPoint Presentation</vt:lpstr>
      <vt:lpstr>PowerPoint Presentation</vt:lpstr>
      <vt:lpstr>Interaction design</vt:lpstr>
      <vt:lpstr>PowerPoint Presentation</vt:lpstr>
      <vt:lpstr>process</vt:lpstr>
      <vt:lpstr>What are you designing?</vt:lpstr>
      <vt:lpstr>Context</vt:lpstr>
      <vt:lpstr>Goals</vt:lpstr>
      <vt:lpstr>Data presentation architecture</vt:lpstr>
      <vt:lpstr>Visual variables</vt:lpstr>
      <vt:lpstr>Visual encoding</vt:lpstr>
      <vt:lpstr>Interaction</vt:lpstr>
      <vt:lpstr>PowerPoint Presentation</vt:lpstr>
      <vt:lpstr>Interaction scale</vt:lpstr>
      <vt:lpstr>PowerPoint Presentation</vt:lpstr>
      <vt:lpstr>HEURISTICS</vt:lpstr>
      <vt:lpstr>HCI “Laws”</vt:lpstr>
      <vt:lpstr>Heuristics examples:</vt:lpstr>
      <vt:lpstr>8 golden rules</vt:lpstr>
      <vt:lpstr>Elmqvist et al.: Fluid Interaction</vt:lpstr>
      <vt:lpstr>PowerPoint Presentation</vt:lpstr>
      <vt:lpstr>Heuristics</vt:lpstr>
      <vt:lpstr>Metaphors</vt:lpstr>
      <vt:lpstr>PowerPoint Presentation</vt:lpstr>
      <vt:lpstr>Metaphors</vt:lpstr>
      <vt:lpstr>Metaphor example: desktop</vt:lpstr>
      <vt:lpstr>Metaphor example: desktop</vt:lpstr>
      <vt:lpstr>PowerPoint Presentation</vt:lpstr>
      <vt:lpstr>Metaphors in visualization?</vt:lpstr>
      <vt:lpstr>PowerPoint Presentation</vt:lpstr>
      <vt:lpstr>Visualizations as physical objects</vt:lpstr>
      <vt:lpstr>Visualizations as physical objects:</vt:lpstr>
      <vt:lpstr>Heider-Simmel Illusion</vt:lpstr>
      <vt:lpstr>PowerPoint Presentation</vt:lpstr>
      <vt:lpstr>PowerPoint Presentation</vt:lpstr>
      <vt:lpstr>PowerPoint Presentation</vt:lpstr>
      <vt:lpstr>PowerPoint Presentation</vt:lpstr>
      <vt:lpstr>Metaphors: Benefits &amp; caveats</vt:lpstr>
      <vt:lpstr>PowerPoint Presentation</vt:lpstr>
      <vt:lpstr>CONTEXT</vt:lpstr>
      <vt:lpstr>PowerPoint Presentation</vt:lpstr>
      <vt:lpstr>Context</vt:lpstr>
      <vt:lpstr>Dynamic context: sensors</vt:lpstr>
      <vt:lpstr>Trivial dynamic context</vt:lpstr>
      <vt:lpstr>Dynamic context: geolocation</vt:lpstr>
      <vt:lpstr>Dynamic context: Others</vt:lpstr>
      <vt:lpstr>Example for one specific device context: Mobile/touch interaction</vt:lpstr>
      <vt:lpstr>Mobile interaction in a nutshell:</vt:lpstr>
      <vt:lpstr>PowerPoint Presentation</vt:lpstr>
      <vt:lpstr>PowerPoint Presentation</vt:lpstr>
      <vt:lpstr>PowerPoint Presentation</vt:lpstr>
      <vt:lpstr>Ergonomics</vt:lpstr>
      <vt:lpstr>Ergonomics II</vt:lpstr>
      <vt:lpstr>Discoverability</vt:lpstr>
      <vt:lpstr>Learned interactions/conventions</vt:lpstr>
      <vt:lpstr>PowerPoint Presentation</vt:lpstr>
      <vt:lpstr>Touch/mobile devices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alexsb</dc:creator>
  <cp:lastModifiedBy>Hans-Jörg Schulz</cp:lastModifiedBy>
  <cp:revision>289</cp:revision>
  <dcterms:created xsi:type="dcterms:W3CDTF">2012-10-02T14:42:17Z</dcterms:created>
  <dcterms:modified xsi:type="dcterms:W3CDTF">2014-11-09T12:18:32Z</dcterms:modified>
</cp:coreProperties>
</file>